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83"/>
  </p:notesMasterIdLst>
  <p:handoutMasterIdLst>
    <p:handoutMasterId r:id="rId84"/>
  </p:handoutMasterIdLst>
  <p:sldIdLst>
    <p:sldId id="414" r:id="rId2"/>
    <p:sldId id="258" r:id="rId3"/>
    <p:sldId id="340" r:id="rId4"/>
    <p:sldId id="344" r:id="rId5"/>
    <p:sldId id="343" r:id="rId6"/>
    <p:sldId id="342" r:id="rId7"/>
    <p:sldId id="341" r:id="rId8"/>
    <p:sldId id="301" r:id="rId9"/>
    <p:sldId id="502" r:id="rId10"/>
    <p:sldId id="415" r:id="rId11"/>
    <p:sldId id="351" r:id="rId12"/>
    <p:sldId id="528" r:id="rId13"/>
    <p:sldId id="352" r:id="rId14"/>
    <p:sldId id="353" r:id="rId15"/>
    <p:sldId id="354" r:id="rId16"/>
    <p:sldId id="503" r:id="rId17"/>
    <p:sldId id="504" r:id="rId18"/>
    <p:sldId id="356" r:id="rId19"/>
    <p:sldId id="358" r:id="rId20"/>
    <p:sldId id="359" r:id="rId21"/>
    <p:sldId id="360" r:id="rId22"/>
    <p:sldId id="362" r:id="rId23"/>
    <p:sldId id="505" r:id="rId24"/>
    <p:sldId id="419" r:id="rId25"/>
    <p:sldId id="506" r:id="rId26"/>
    <p:sldId id="420" r:id="rId27"/>
    <p:sldId id="508" r:id="rId28"/>
    <p:sldId id="507" r:id="rId29"/>
    <p:sldId id="428" r:id="rId30"/>
    <p:sldId id="510" r:id="rId31"/>
    <p:sldId id="511" r:id="rId32"/>
    <p:sldId id="512" r:id="rId33"/>
    <p:sldId id="430" r:id="rId34"/>
    <p:sldId id="513" r:id="rId35"/>
    <p:sldId id="514" r:id="rId36"/>
    <p:sldId id="515" r:id="rId37"/>
    <p:sldId id="516" r:id="rId38"/>
    <p:sldId id="518" r:id="rId39"/>
    <p:sldId id="433" r:id="rId40"/>
    <p:sldId id="434" r:id="rId41"/>
    <p:sldId id="517" r:id="rId42"/>
    <p:sldId id="449" r:id="rId43"/>
    <p:sldId id="520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521" r:id="rId54"/>
    <p:sldId id="461" r:id="rId55"/>
    <p:sldId id="462" r:id="rId56"/>
    <p:sldId id="465" r:id="rId57"/>
    <p:sldId id="522" r:id="rId58"/>
    <p:sldId id="411" r:id="rId59"/>
    <p:sldId id="523" r:id="rId60"/>
    <p:sldId id="468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524" r:id="rId70"/>
    <p:sldId id="525" r:id="rId71"/>
    <p:sldId id="526" r:id="rId72"/>
    <p:sldId id="481" r:id="rId73"/>
    <p:sldId id="484" r:id="rId74"/>
    <p:sldId id="485" r:id="rId75"/>
    <p:sldId id="527" r:id="rId76"/>
    <p:sldId id="487" r:id="rId77"/>
    <p:sldId id="488" r:id="rId78"/>
    <p:sldId id="490" r:id="rId79"/>
    <p:sldId id="491" r:id="rId80"/>
    <p:sldId id="492" r:id="rId81"/>
    <p:sldId id="493" r:id="rId82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5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54ECA"/>
    <a:srgbClr val="FF0000"/>
    <a:srgbClr val="FF6600"/>
    <a:srgbClr val="800000"/>
    <a:srgbClr val="FFCC00"/>
    <a:srgbClr val="66FFCC"/>
    <a:srgbClr val="FFFF00"/>
    <a:srgbClr val="0033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86535" autoAdjust="0"/>
  </p:normalViewPr>
  <p:slideViewPr>
    <p:cSldViewPr snapToGrid="0">
      <p:cViewPr varScale="1">
        <p:scale>
          <a:sx n="56" d="100"/>
          <a:sy n="56" d="100"/>
        </p:scale>
        <p:origin x="1680" y="54"/>
      </p:cViewPr>
      <p:guideLst>
        <p:guide orient="horz" pos="1265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60"/>
    </p:cViewPr>
  </p:sorterViewPr>
  <p:notesViewPr>
    <p:cSldViewPr snapToGrid="0">
      <p:cViewPr varScale="1">
        <p:scale>
          <a:sx n="70" d="100"/>
          <a:sy n="70" d="100"/>
        </p:scale>
        <p:origin x="1956" y="48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EF54E75D-252D-7A9E-1DD3-12354D42B4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48496FB3-E8DA-0D6E-18D6-30601523D5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>
            <a:extLst>
              <a:ext uri="{FF2B5EF4-FFF2-40B4-BE49-F238E27FC236}">
                <a16:creationId xmlns:a16="http://schemas.microsoft.com/office/drawing/2014/main" id="{9B88B1F0-2B25-D7FF-997D-FF36EDC829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>
            <a:extLst>
              <a:ext uri="{FF2B5EF4-FFF2-40B4-BE49-F238E27FC236}">
                <a16:creationId xmlns:a16="http://schemas.microsoft.com/office/drawing/2014/main" id="{2A23EE6B-8A56-1A91-9528-FBF98E8625F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9B6FFE1-032F-45EF-8F89-7A0B768A1B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CBCDB9F-E132-DE18-34A9-7C640D2AAE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4E54978-418E-C5EE-D479-9FA2EC70A8B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074AB9A-41C5-D0C5-EBC3-97FEA45530B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9BE2392A-0176-53EE-71FC-400D0B5E2D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2F07738D-B8D0-208A-2F14-0C50A7A960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13090456-09EE-872C-999C-0619AA183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79D151C-FAE5-4F10-8607-EB35996A0B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698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BAF07084-9D39-6F40-A2C8-C890B94BA26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78C0D35-94C9-4282-B852-9AC9BA99AE80}" type="slidenum">
              <a:rPr lang="en-US" altLang="en-US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6C70FC4-B64A-7792-6A63-1A97E5DF0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471F736A-CB94-31D5-4392-E80851B2F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9" name="Slide Number Placeholder 1">
            <a:extLst>
              <a:ext uri="{FF2B5EF4-FFF2-40B4-BE49-F238E27FC236}">
                <a16:creationId xmlns:a16="http://schemas.microsoft.com/office/drawing/2014/main" id="{CEB73D2D-169C-2F52-130B-9539D1972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31A9814-F519-474F-A96F-CAAB4B55FFC6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06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F51381F0-5DA2-B154-AEA2-22873E6A5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AF235FA2-D11C-D02C-41A1-68D761C80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C95B067B-08F0-3D09-2526-5ABF231B2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A4F12A-7BEF-4C0A-A59F-679BEA554CA0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09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C1C2208B-1CB9-5651-3EC4-926368C3E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C1597767-FF6B-84AB-B5FC-53749DE2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F4EE0747-883F-8677-B60E-46C83A5AC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301548-E794-4699-A85C-064BF0FC34B5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47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67FB86C-1BE8-A175-C6AC-52E7AA66C62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50A226-39D8-43F8-9954-438868A0EE69}" type="slidenum">
              <a:rPr lang="en-US" altLang="en-US"/>
              <a:pPr algn="r"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DD84A55-766C-F278-7A92-0899BAB83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4D813AE-2ED1-A24A-9D17-52D057CBE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40965" name="Slide Number Placeholder 1">
            <a:extLst>
              <a:ext uri="{FF2B5EF4-FFF2-40B4-BE49-F238E27FC236}">
                <a16:creationId xmlns:a16="http://schemas.microsoft.com/office/drawing/2014/main" id="{76207BB9-762A-0771-E2FB-704D8A7B5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0A810E-46F5-40BA-86EA-DF1EEED944D2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60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67FB86C-1BE8-A175-C6AC-52E7AA66C62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50A226-39D8-43F8-9954-438868A0EE69}" type="slidenum">
              <a:rPr lang="en-US" altLang="en-US"/>
              <a:pPr algn="r" eaLnBrk="1" hangingPunct="1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DD84A55-766C-F278-7A92-0899BAB83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4D813AE-2ED1-A24A-9D17-52D057CBE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40965" name="Slide Number Placeholder 1">
            <a:extLst>
              <a:ext uri="{FF2B5EF4-FFF2-40B4-BE49-F238E27FC236}">
                <a16:creationId xmlns:a16="http://schemas.microsoft.com/office/drawing/2014/main" id="{76207BB9-762A-0771-E2FB-704D8A7B5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0A810E-46F5-40BA-86EA-DF1EEED944D2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611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67FB86C-1BE8-A175-C6AC-52E7AA66C62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50A226-39D8-43F8-9954-438868A0EE69}" type="slidenum">
              <a:rPr lang="en-US" altLang="en-US"/>
              <a:pPr algn="r" eaLnBrk="1" hangingPunct="1"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DD84A55-766C-F278-7A92-0899BAB83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4D813AE-2ED1-A24A-9D17-52D057CBE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40965" name="Slide Number Placeholder 1">
            <a:extLst>
              <a:ext uri="{FF2B5EF4-FFF2-40B4-BE49-F238E27FC236}">
                <a16:creationId xmlns:a16="http://schemas.microsoft.com/office/drawing/2014/main" id="{76207BB9-762A-0771-E2FB-704D8A7B5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0A810E-46F5-40BA-86EA-DF1EEED944D2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41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134A134-4F8D-5CE7-E5EA-7F4BA2FD01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189026-0032-491E-ABBC-FFC00F703B04}" type="slidenum">
              <a:rPr lang="en-US" altLang="en-US"/>
              <a:pPr algn="r" eaLnBrk="1" hangingPunct="1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1BF0781-0BFA-C3E1-74CC-F3D1603C6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9E2F789D-4F46-FAA8-6B0E-4BF50BEDCD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70661" name="Slide Number Placeholder 1">
            <a:extLst>
              <a:ext uri="{FF2B5EF4-FFF2-40B4-BE49-F238E27FC236}">
                <a16:creationId xmlns:a16="http://schemas.microsoft.com/office/drawing/2014/main" id="{0CAE768E-0AFE-186B-4E40-091BBA27A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1DC868-9505-49C9-87E6-2942B405F4E3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83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134A134-4F8D-5CE7-E5EA-7F4BA2FD01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189026-0032-491E-ABBC-FFC00F703B04}" type="slidenum">
              <a:rPr lang="en-US" altLang="en-US"/>
              <a:pPr algn="r" eaLnBrk="1" hangingPunct="1"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1BF0781-0BFA-C3E1-74CC-F3D1603C6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9E2F789D-4F46-FAA8-6B0E-4BF50BEDCD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70661" name="Slide Number Placeholder 1">
            <a:extLst>
              <a:ext uri="{FF2B5EF4-FFF2-40B4-BE49-F238E27FC236}">
                <a16:creationId xmlns:a16="http://schemas.microsoft.com/office/drawing/2014/main" id="{0CAE768E-0AFE-186B-4E40-091BBA27A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1DC868-9505-49C9-87E6-2942B405F4E3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5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857D6F84-A9B2-7CFB-1512-D150C82F094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DEA9A4F-D004-4A76-9F1E-BC3EA0F1CA85}" type="slidenum">
              <a:rPr lang="en-US" altLang="en-US"/>
              <a:pPr algn="r" eaLnBrk="1" hangingPunct="1"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CE28E324-A2C0-9AC3-A47E-7443BB1EEC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20E7FBD-D377-9BEF-5905-43DF76FAC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73733" name="Slide Number Placeholder 1">
            <a:extLst>
              <a:ext uri="{FF2B5EF4-FFF2-40B4-BE49-F238E27FC236}">
                <a16:creationId xmlns:a16="http://schemas.microsoft.com/office/drawing/2014/main" id="{5F8F2499-4874-92FA-B2B5-7A4F77190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A80078-B4CF-4F68-B61D-26EBE7CADF60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90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D9223BD5-C470-A3DE-D1CB-4D36DA756C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EEF4D4-50F2-489F-B910-BDA9BF8783DB}" type="slidenum">
              <a:rPr lang="en-US" altLang="en-US"/>
              <a:pPr algn="r" eaLnBrk="1" hangingPunct="1"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9B4A1A0-7B16-C3B3-5449-7713E5516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609E5CE-B913-D834-1138-5BD88C7ED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75781" name="Slide Number Placeholder 1">
            <a:extLst>
              <a:ext uri="{FF2B5EF4-FFF2-40B4-BE49-F238E27FC236}">
                <a16:creationId xmlns:a16="http://schemas.microsoft.com/office/drawing/2014/main" id="{EE7F8C99-F9E4-1ACD-A5CE-9A7259097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403DC7B-9E5C-4678-816E-81E51FBE787B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032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44E90583-0FAE-A6EB-7DFC-23A3548FFF4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8714531-623F-4BC3-A315-56A7E45AFC2F}" type="slidenum">
              <a:rPr lang="en-US" altLang="en-US"/>
              <a:pPr algn="r" eaLnBrk="1" hangingPunct="1"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A3703564-81F3-E5DF-CDB2-C6C4720DF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A8CBABA7-0872-170B-F9B3-3F23B119B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77829" name="Slide Number Placeholder 1">
            <a:extLst>
              <a:ext uri="{FF2B5EF4-FFF2-40B4-BE49-F238E27FC236}">
                <a16:creationId xmlns:a16="http://schemas.microsoft.com/office/drawing/2014/main" id="{EA107C2A-D629-EDDA-0440-98BA9153B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00125F9-48EB-44BB-AE7C-1DA06358F75E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40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16ADD7F-B651-3016-AC78-870085761F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905C0-609E-4DBF-9C19-5AF2FE7AC81C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F358678-9425-AF31-B59D-F1A2879F9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BB1B8FB-D22C-800B-32F5-0B0D916FD5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57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FF31F1D-B95E-8D5C-509A-D152ACF128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1C6B78-96B0-4286-BCB5-D1FBD8B23652}" type="slidenum">
              <a:rPr lang="en-US" altLang="en-US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BFB50DEA-92D1-D50B-26CC-A9F5D7C2A8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4A1BC272-2588-4D47-8B07-628040784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0901" name="Slide Number Placeholder 1">
            <a:extLst>
              <a:ext uri="{FF2B5EF4-FFF2-40B4-BE49-F238E27FC236}">
                <a16:creationId xmlns:a16="http://schemas.microsoft.com/office/drawing/2014/main" id="{46416669-2955-6E84-A7AB-CFBAB6BF2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EF3809-BD96-437B-9762-3E698958AADA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119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04EEB5E8-7C6A-84D9-EE99-AC66A40C6A3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688F62-F800-420F-8744-230C96B25CBF}" type="slidenum">
              <a:rPr lang="en-US" altLang="en-US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CA4C3F22-C838-6274-230D-93D804AA8E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00D26077-5FD0-BD51-5B2B-E63E35527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2949" name="Slide Number Placeholder 1">
            <a:extLst>
              <a:ext uri="{FF2B5EF4-FFF2-40B4-BE49-F238E27FC236}">
                <a16:creationId xmlns:a16="http://schemas.microsoft.com/office/drawing/2014/main" id="{104AC312-8FB7-93BF-1399-DEB130450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3CFD7E-7255-4729-A3B4-F4683A0451BD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22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BD1F74E-EE80-9F4D-4952-BC5A9CE6D7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7B15317-B369-4688-80C1-206A74A7A235}" type="slidenum">
              <a:rPr lang="en-US" altLang="en-US"/>
              <a:pPr algn="r" eaLnBrk="1" hangingPunct="1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039DEA79-ABE0-6529-6B95-3ECE6DE1A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40E01BDF-309A-F7A0-F0DD-E801C32F9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4997" name="Slide Number Placeholder 1">
            <a:extLst>
              <a:ext uri="{FF2B5EF4-FFF2-40B4-BE49-F238E27FC236}">
                <a16:creationId xmlns:a16="http://schemas.microsoft.com/office/drawing/2014/main" id="{D51C4A3C-0917-BA2F-2AD5-CD282E959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259155-8824-4C60-89D9-E2FD0A5605B7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892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24CC1263-0A48-DCA9-5DC4-DDB74128911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CCFF04C-FF86-48AF-BC22-4672F2AC47C3}" type="slidenum">
              <a:rPr lang="en-US" altLang="en-US"/>
              <a:pPr algn="r" eaLnBrk="1" hangingPunct="1"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881325-BF2C-979D-4DF5-CFEBABA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1BA3D3C0-0AF8-4178-B40B-95341EBBB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7045" name="Slide Number Placeholder 1">
            <a:extLst>
              <a:ext uri="{FF2B5EF4-FFF2-40B4-BE49-F238E27FC236}">
                <a16:creationId xmlns:a16="http://schemas.microsoft.com/office/drawing/2014/main" id="{D399C815-BA14-2062-AE2E-8114C76D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ACC846-AF33-4038-A947-03F77EF3E6AC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6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9805B05-499D-EF32-DCAA-693BC0AE2C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92DF508-A4BC-40E5-B92A-0E474B98BB56}" type="slidenum">
              <a:rPr lang="en-US" altLang="en-US"/>
              <a:pPr algn="r" eaLnBrk="1" hangingPunct="1"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DA5C5C6E-3947-FDE2-B42D-6BE6075B0D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2523AF-8688-0387-A0D6-8AC469795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92165" name="Slide Number Placeholder 1">
            <a:extLst>
              <a:ext uri="{FF2B5EF4-FFF2-40B4-BE49-F238E27FC236}">
                <a16:creationId xmlns:a16="http://schemas.microsoft.com/office/drawing/2014/main" id="{780194E3-CB1B-8AA3-E788-70ACFE44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537C45-6A22-4CCA-83A7-2B7F897E643B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624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4A72F76-A21D-9221-D762-4A647CF29B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5E3A5A4-841E-46E9-B227-A8B294D25E07}" type="slidenum">
              <a:rPr lang="en-US" altLang="en-US"/>
              <a:pPr algn="r" eaLnBrk="1" hangingPunct="1"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14116B8-009D-58EE-BD03-2F02B654A7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6B97559-2679-6922-8FDA-B2DA26654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94213" name="Slide Number Placeholder 1">
            <a:extLst>
              <a:ext uri="{FF2B5EF4-FFF2-40B4-BE49-F238E27FC236}">
                <a16:creationId xmlns:a16="http://schemas.microsoft.com/office/drawing/2014/main" id="{DB89EFEF-9111-BBBE-679E-EBF07C249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A084B8-676E-42F5-8B53-C86068CD5A4F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005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4A72F76-A21D-9221-D762-4A647CF29B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5E3A5A4-841E-46E9-B227-A8B294D25E07}" type="slidenum">
              <a:rPr lang="en-US" altLang="en-US"/>
              <a:pPr algn="r" eaLnBrk="1" hangingPunct="1"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14116B8-009D-58EE-BD03-2F02B654A7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6B97559-2679-6922-8FDA-B2DA26654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94213" name="Slide Number Placeholder 1">
            <a:extLst>
              <a:ext uri="{FF2B5EF4-FFF2-40B4-BE49-F238E27FC236}">
                <a16:creationId xmlns:a16="http://schemas.microsoft.com/office/drawing/2014/main" id="{DB89EFEF-9111-BBBE-679E-EBF07C249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A084B8-676E-42F5-8B53-C86068CD5A4F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812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881F9D2-1105-E7F8-A7DC-539BAE253C0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5CCFEA-D36B-45B6-A802-CA2E068B19A3}" type="slidenum">
              <a:rPr lang="en-US" altLang="en-US"/>
              <a:pPr algn="r" eaLnBrk="1" hangingPunct="1"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709D23E1-CA99-E4C1-75DC-5790D5FBE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E8D6D34-F416-8845-2B6F-1A1228C70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00357" name="Slide Number Placeholder 1">
            <a:extLst>
              <a:ext uri="{FF2B5EF4-FFF2-40B4-BE49-F238E27FC236}">
                <a16:creationId xmlns:a16="http://schemas.microsoft.com/office/drawing/2014/main" id="{DEEF9BD5-3936-64F5-6962-6EE89407F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224D37-8D32-47B7-9B9A-B564C1348BCB}" type="slidenum">
              <a:rPr lang="en-US" altLang="en-US" smtClean="0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69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6C45AB-1F38-9E9E-2E42-91E7CAADE2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83CDD3-AD43-4B23-AAD4-56297329DE6E}" type="slidenum">
              <a:rPr lang="en-US" altLang="en-US"/>
              <a:pPr algn="r" eaLnBrk="1" hangingPunct="1"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E34FD9B-316C-3DAB-147C-0F9417EE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6F6E720-4101-0D03-7900-234E54AEC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02405" name="Slide Number Placeholder 1">
            <a:extLst>
              <a:ext uri="{FF2B5EF4-FFF2-40B4-BE49-F238E27FC236}">
                <a16:creationId xmlns:a16="http://schemas.microsoft.com/office/drawing/2014/main" id="{E4943F59-32EA-9A4B-33E6-BAEA0DE02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6438BF-84E5-4E8D-9CA1-1B953CFAC641}" type="slidenum">
              <a:rPr lang="en-US" altLang="en-US" smtClean="0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499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2B7FCBFD-972C-3189-D0B9-B94E19D4C4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84B1A80-A338-4041-AE8F-19AB7657B17F}" type="slidenum">
              <a:rPr lang="en-US" altLang="en-US"/>
              <a:pPr algn="r" eaLnBrk="1" hangingPunct="1"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FEB98454-D138-D60E-78B8-6D50134611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7EB5E4D1-0E42-5D86-E1F2-BBED85FA6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04453" name="Slide Number Placeholder 1">
            <a:extLst>
              <a:ext uri="{FF2B5EF4-FFF2-40B4-BE49-F238E27FC236}">
                <a16:creationId xmlns:a16="http://schemas.microsoft.com/office/drawing/2014/main" id="{0A204534-8270-11C5-BA01-53FDF090F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BA0424-5ABD-49F6-ADA6-6582B3E8505B}" type="slidenum">
              <a:rPr lang="en-US" altLang="en-US" smtClean="0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89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44F8E9A-1DC2-B17E-7190-386169061A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F67640-D98C-4F03-BE30-DCF368C86865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B5FDD8C-78F0-B01A-0C6E-69D8F7F44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A7A0CBAD-3FA7-B7D6-6866-333B1261F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27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DD34ED2E-1DBD-3AA5-0487-EE50DF10EA3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58B9860-CB9E-4900-B8EE-7EE63D60A346}" type="slidenum">
              <a:rPr lang="en-US" altLang="en-US"/>
              <a:pPr algn="r" eaLnBrk="1" hangingPunct="1"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19210491-A872-E872-9475-ADA2C1230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EC6A32A-CCA5-127D-C5B8-F97E3F170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06501" name="Slide Number Placeholder 1">
            <a:extLst>
              <a:ext uri="{FF2B5EF4-FFF2-40B4-BE49-F238E27FC236}">
                <a16:creationId xmlns:a16="http://schemas.microsoft.com/office/drawing/2014/main" id="{38C1D5B6-942B-5985-4004-4635BA445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951DF53-8A93-4AB0-8BB4-51F154967A2A}" type="slidenum">
              <a:rPr lang="en-US" altLang="en-US" smtClean="0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249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27DECFEF-9A14-CB12-568D-8B5B679B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E98F80D-17B3-41D7-ACAA-456759D25280}" type="slidenum">
              <a:rPr lang="en-US" altLang="en-US"/>
              <a:pPr algn="r" eaLnBrk="1" hangingPunct="1">
                <a:spcBef>
                  <a:spcPct val="0"/>
                </a:spcBef>
              </a:pPr>
              <a:t>64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2DA907FE-88E2-15F4-1140-FB79EDF427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9547D2D4-93A2-4ABB-4CC5-376BCDD59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08549" name="Slide Number Placeholder 1">
            <a:extLst>
              <a:ext uri="{FF2B5EF4-FFF2-40B4-BE49-F238E27FC236}">
                <a16:creationId xmlns:a16="http://schemas.microsoft.com/office/drawing/2014/main" id="{FB7AA927-6BD4-69EF-EC7D-86920EA16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BEC40C5-B950-4AC0-9E8A-436DF9B31168}" type="slidenum">
              <a:rPr lang="en-US" altLang="en-US" smtClean="0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0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F200840C-10CB-D690-85C5-E3E24DE786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631C254-25B3-4977-898C-1A85374F3510}" type="slidenum">
              <a:rPr lang="en-US" altLang="en-US"/>
              <a:pPr algn="r" eaLnBrk="1" hangingPunct="1">
                <a:spcBef>
                  <a:spcPct val="0"/>
                </a:spcBef>
              </a:pPr>
              <a:t>65</a:t>
            </a:fld>
            <a:endParaRPr lang="en-US" altLang="en-US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38294D66-3126-9B22-9E37-2FFFCABB33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45012F56-352E-CE98-6C3A-2A8909EC7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0597" name="Slide Number Placeholder 1">
            <a:extLst>
              <a:ext uri="{FF2B5EF4-FFF2-40B4-BE49-F238E27FC236}">
                <a16:creationId xmlns:a16="http://schemas.microsoft.com/office/drawing/2014/main" id="{8AE7FD08-CDCD-2F23-4449-04FAA1E00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6C1920-9BCA-4846-BBE9-6AE59B660555}" type="slidenum">
              <a:rPr lang="en-US" altLang="en-US" smtClean="0"/>
              <a:pPr>
                <a:spcBef>
                  <a:spcPct val="0"/>
                </a:spcBef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388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5724CF58-9BBC-5032-C912-02D2B1A2673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B7864DF-AD7E-412A-9421-4D16D9655A4C}" type="slidenum">
              <a:rPr lang="en-US" altLang="en-US"/>
              <a:pPr algn="r" eaLnBrk="1" hangingPunct="1"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7BDCFBE-48F6-415A-B259-72B0858DB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FCE1C87E-642A-03D6-AC0D-7D980EA1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2645" name="Slide Number Placeholder 1">
            <a:extLst>
              <a:ext uri="{FF2B5EF4-FFF2-40B4-BE49-F238E27FC236}">
                <a16:creationId xmlns:a16="http://schemas.microsoft.com/office/drawing/2014/main" id="{95EB977D-7478-F89C-3EDF-D82476F4D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60139-1A7D-40B6-B0FF-B0939EA05817}" type="slidenum">
              <a:rPr lang="en-US" altLang="en-US" smtClean="0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520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BE467745-DD1D-562A-D057-364556CA218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0DB8C5-9816-4038-A00B-34EC221C0F37}" type="slidenum">
              <a:rPr lang="en-US" altLang="en-US"/>
              <a:pPr algn="r" eaLnBrk="1" hangingPunct="1"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6C2BE6E-F27D-B029-ABF9-5D16E812B7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793B0720-9129-6008-4835-F28E1D20A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4693" name="Slide Number Placeholder 1">
            <a:extLst>
              <a:ext uri="{FF2B5EF4-FFF2-40B4-BE49-F238E27FC236}">
                <a16:creationId xmlns:a16="http://schemas.microsoft.com/office/drawing/2014/main" id="{5DAF88AE-D425-FAA9-1798-45C5CFDE1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499847-5349-44BB-80C9-364BA15E98F1}" type="slidenum">
              <a:rPr lang="en-US" altLang="en-US" smtClean="0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3886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819876DB-7F56-30DF-23CF-2BF91E183C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64BC96-95C8-4FBB-96BC-D9D26EBEF8E7}" type="slidenum">
              <a:rPr lang="en-US" altLang="en-US"/>
              <a:pPr algn="r" eaLnBrk="1" hangingPunct="1"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EB79670-AAC1-78C0-9EEF-497E30740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E5CED1C-5374-5C08-3085-9206D4965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6741" name="Slide Number Placeholder 1">
            <a:extLst>
              <a:ext uri="{FF2B5EF4-FFF2-40B4-BE49-F238E27FC236}">
                <a16:creationId xmlns:a16="http://schemas.microsoft.com/office/drawing/2014/main" id="{D602F9C1-6772-3FF4-528C-EA19A948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463CB6-D110-409C-8EA4-DA92D745740C}" type="slidenum">
              <a:rPr lang="en-US" altLang="en-US" smtClean="0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45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819876DB-7F56-30DF-23CF-2BF91E183C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64BC96-95C8-4FBB-96BC-D9D26EBEF8E7}" type="slidenum">
              <a:rPr lang="en-US" altLang="en-US"/>
              <a:pPr algn="r" eaLnBrk="1" hangingPunct="1"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EB79670-AAC1-78C0-9EEF-497E30740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E5CED1C-5374-5C08-3085-9206D4965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6741" name="Slide Number Placeholder 1">
            <a:extLst>
              <a:ext uri="{FF2B5EF4-FFF2-40B4-BE49-F238E27FC236}">
                <a16:creationId xmlns:a16="http://schemas.microsoft.com/office/drawing/2014/main" id="{D602F9C1-6772-3FF4-528C-EA19A948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463CB6-D110-409C-8EA4-DA92D745740C}" type="slidenum">
              <a:rPr lang="en-US" altLang="en-US" smtClean="0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444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819876DB-7F56-30DF-23CF-2BF91E183C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64BC96-95C8-4FBB-96BC-D9D26EBEF8E7}" type="slidenum">
              <a:rPr lang="en-US" altLang="en-US"/>
              <a:pPr algn="r" eaLnBrk="1" hangingPunct="1"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EB79670-AAC1-78C0-9EEF-497E30740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E5CED1C-5374-5C08-3085-9206D4965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6741" name="Slide Number Placeholder 1">
            <a:extLst>
              <a:ext uri="{FF2B5EF4-FFF2-40B4-BE49-F238E27FC236}">
                <a16:creationId xmlns:a16="http://schemas.microsoft.com/office/drawing/2014/main" id="{D602F9C1-6772-3FF4-528C-EA19A948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463CB6-D110-409C-8EA4-DA92D745740C}" type="slidenum">
              <a:rPr lang="en-US" altLang="en-US" smtClean="0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77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819876DB-7F56-30DF-23CF-2BF91E183C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64BC96-95C8-4FBB-96BC-D9D26EBEF8E7}" type="slidenum">
              <a:rPr lang="en-US" altLang="en-US"/>
              <a:pPr algn="r" eaLnBrk="1" hangingPunct="1">
                <a:spcBef>
                  <a:spcPct val="0"/>
                </a:spcBef>
              </a:pPr>
              <a:t>71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EB79670-AAC1-78C0-9EEF-497E30740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AE5CED1C-5374-5C08-3085-9206D4965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6741" name="Slide Number Placeholder 1">
            <a:extLst>
              <a:ext uri="{FF2B5EF4-FFF2-40B4-BE49-F238E27FC236}">
                <a16:creationId xmlns:a16="http://schemas.microsoft.com/office/drawing/2014/main" id="{D602F9C1-6772-3FF4-528C-EA19A948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463CB6-D110-409C-8EA4-DA92D745740C}" type="slidenum">
              <a:rPr lang="en-US" altLang="en-US" smtClean="0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299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8FD5C62-8EA3-CFE7-B129-83431BA2B26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E28A3E-30A4-4035-8B84-D3B09C6C6101}" type="slidenum">
              <a:rPr lang="en-US" altLang="en-US"/>
              <a:pPr algn="r" eaLnBrk="1" hangingPunct="1"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A2107BA4-7995-2EC4-A734-07F2DC140B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3B9EDFC8-18EC-335C-F242-28B0B97151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18789" name="Slide Number Placeholder 1">
            <a:extLst>
              <a:ext uri="{FF2B5EF4-FFF2-40B4-BE49-F238E27FC236}">
                <a16:creationId xmlns:a16="http://schemas.microsoft.com/office/drawing/2014/main" id="{D072D046-D3B8-C21C-4226-E100E91E4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58FBD9-F14F-4FC3-921E-E419FD715C3C}" type="slidenum">
              <a:rPr lang="en-US" altLang="en-US" smtClean="0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15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7FC455A-7E51-78EE-A5BD-0C937CDAE0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86D569-0BC1-4D23-8FEF-45EC518451F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6A766C4-3C4C-6F2A-AEE6-F75D02832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A1DBECF-0381-5EA9-1DAF-6281809BE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76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A722822A-B766-5B09-4E3E-7D02CB20C90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59A084F-E0CC-438F-9A38-3A95C8224CA5}" type="slidenum">
              <a:rPr lang="en-US" altLang="en-US"/>
              <a:pPr algn="r" eaLnBrk="1" hangingPunct="1"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B56D30DC-8803-E33B-E4CE-7CD488E41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095C1A07-76E8-022A-A692-25EC00112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0837" name="Slide Number Placeholder 1">
            <a:extLst>
              <a:ext uri="{FF2B5EF4-FFF2-40B4-BE49-F238E27FC236}">
                <a16:creationId xmlns:a16="http://schemas.microsoft.com/office/drawing/2014/main" id="{81D8B2CA-941B-1578-6BBD-3C4276023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C50257-22D6-4E88-A4C4-47237DBB6A78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370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F4BF4CC7-D1E3-0DA9-967C-5DF69E73CD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FDC0768-A04C-490B-9E63-7EB9D12F10E2}" type="slidenum">
              <a:rPr lang="en-US" altLang="en-US"/>
              <a:pPr algn="r" eaLnBrk="1" hangingPunct="1"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DA7A3CFC-85BA-1930-B281-227BAFCF8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CE0FAACA-FD0B-60FC-8ECD-DFF0EBC85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2885" name="Slide Number Placeholder 1">
            <a:extLst>
              <a:ext uri="{FF2B5EF4-FFF2-40B4-BE49-F238E27FC236}">
                <a16:creationId xmlns:a16="http://schemas.microsoft.com/office/drawing/2014/main" id="{80D55916-3C42-9426-A333-45EBD2EEC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08BA59-1362-4A5F-82C3-1CC83841B207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644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F4BF4CC7-D1E3-0DA9-967C-5DF69E73CD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FDC0768-A04C-490B-9E63-7EB9D12F10E2}" type="slidenum">
              <a:rPr lang="en-US" altLang="en-US"/>
              <a:pPr algn="r" eaLnBrk="1" hangingPunct="1"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DA7A3CFC-85BA-1930-B281-227BAFCF8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CE0FAACA-FD0B-60FC-8ECD-DFF0EBC85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2885" name="Slide Number Placeholder 1">
            <a:extLst>
              <a:ext uri="{FF2B5EF4-FFF2-40B4-BE49-F238E27FC236}">
                <a16:creationId xmlns:a16="http://schemas.microsoft.com/office/drawing/2014/main" id="{80D55916-3C42-9426-A333-45EBD2EEC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08BA59-1362-4A5F-82C3-1CC83841B207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609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4A88782A-582F-2FF4-FE26-3314B20AAF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2B9D0C9-7D25-44ED-AA67-36704F279048}" type="slidenum">
              <a:rPr lang="en-US" altLang="en-US"/>
              <a:pPr algn="r" eaLnBrk="1" hangingPunct="1"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BCE44089-006B-AB9F-2D77-62043862D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E0A65F13-C687-A553-0E68-965107888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4933" name="Slide Number Placeholder 1">
            <a:extLst>
              <a:ext uri="{FF2B5EF4-FFF2-40B4-BE49-F238E27FC236}">
                <a16:creationId xmlns:a16="http://schemas.microsoft.com/office/drawing/2014/main" id="{606B1EB9-27EA-84A0-A4FA-EA7AFB849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ABD614-259C-4C69-955A-0BCE510CA862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836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5319C92-E751-B286-CB31-737D886D7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5D70072-AC5D-4514-AA33-0F0F2088BA78}" type="slidenum">
              <a:rPr lang="en-US" altLang="en-US"/>
              <a:pPr algn="r" eaLnBrk="1" hangingPunct="1"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5814FE8E-54D9-41D6-0F76-C6B0079D0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D09D3AE-5458-0E74-5304-55E18D29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6981" name="Slide Number Placeholder 1">
            <a:extLst>
              <a:ext uri="{FF2B5EF4-FFF2-40B4-BE49-F238E27FC236}">
                <a16:creationId xmlns:a16="http://schemas.microsoft.com/office/drawing/2014/main" id="{EAC417F0-87DB-F931-DEDB-91E136708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C1CE48B-DA25-4935-A6E7-1FE2E19FBA1A}" type="slidenum">
              <a:rPr lang="en-US" altLang="en-US" smtClean="0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068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6A3A3628-219B-5B58-844A-C4E8A45080A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E0C30E9-6C6D-4F04-B42A-364A4F8B178B}" type="slidenum">
              <a:rPr lang="en-US" altLang="en-US"/>
              <a:pPr algn="r" eaLnBrk="1" hangingPunct="1"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309CD147-328C-1552-4CA6-23E15E1965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AB00BBDE-85E3-0691-F834-3261D6C88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29029" name="Slide Number Placeholder 1">
            <a:extLst>
              <a:ext uri="{FF2B5EF4-FFF2-40B4-BE49-F238E27FC236}">
                <a16:creationId xmlns:a16="http://schemas.microsoft.com/office/drawing/2014/main" id="{DB8A35C2-392A-AD79-8B05-9B9890A0F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84BD569-B9D1-488A-B06E-C70544DD79A7}" type="slidenum">
              <a:rPr lang="en-US" altLang="en-US" smtClean="0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182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40B15B5C-2CD3-DC44-BD32-B6DDF17FCE4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F92252A-0DED-47F3-9FA6-4508C5536AAA}" type="slidenum">
              <a:rPr lang="en-US" altLang="en-US"/>
              <a:pPr algn="r" eaLnBrk="1" hangingPunct="1"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3E0EF09B-8E3E-8AAC-B338-404DE0A0BA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CA016CA-F73C-AECE-4470-4CB69ACC8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31077" name="Slide Number Placeholder 1">
            <a:extLst>
              <a:ext uri="{FF2B5EF4-FFF2-40B4-BE49-F238E27FC236}">
                <a16:creationId xmlns:a16="http://schemas.microsoft.com/office/drawing/2014/main" id="{0084E8F3-94EC-3B8F-E7FC-8267B9F18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93FC53-0EAB-420E-883F-941C10077F97}" type="slidenum">
              <a:rPr lang="en-US" altLang="en-US" smtClean="0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003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C5E44AC4-FEB8-97D3-0E6C-B8ED8082DD2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0073586-31E1-4CB8-B195-A5481CC1D7B7}" type="slidenum">
              <a:rPr lang="en-US" altLang="en-US"/>
              <a:pPr algn="r" eaLnBrk="1" hangingPunct="1"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F0BE03B-FF9F-61D1-4D34-29E22E1F0A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64908519-EE15-8A8C-0DE8-DF26C47C1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33125" name="Slide Number Placeholder 1">
            <a:extLst>
              <a:ext uri="{FF2B5EF4-FFF2-40B4-BE49-F238E27FC236}">
                <a16:creationId xmlns:a16="http://schemas.microsoft.com/office/drawing/2014/main" id="{D9911063-107F-3F16-4B09-4460E272C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7C338F-B1B9-430A-9A00-E8D5B8ABE0D3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05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1E9BDC8D-341D-97A8-8E75-A473ECC227A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AB59FD-240D-495E-BB3F-936AAF778436}" type="slidenum">
              <a:rPr lang="en-US" altLang="en-US"/>
              <a:pPr algn="r" eaLnBrk="1" hangingPunct="1"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30C3C13A-3B7C-F32D-2862-38040AC5F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17C04FF6-266E-369A-1C9C-24A82E183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35173" name="Slide Number Placeholder 1">
            <a:extLst>
              <a:ext uri="{FF2B5EF4-FFF2-40B4-BE49-F238E27FC236}">
                <a16:creationId xmlns:a16="http://schemas.microsoft.com/office/drawing/2014/main" id="{96B20A49-E2B4-62AE-CF25-B9A4A9CA8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6C09AD8-52AE-455A-AF7E-C17630CFD95B}" type="slidenum">
              <a:rPr lang="en-US" altLang="en-US" smtClean="0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88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0519331A-7A67-4B80-AC71-EC50E1D126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98440E-F3FA-41F5-8A80-842DEEDDF901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09AF68B5-141F-0C38-F650-8E82B64CD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2D634355-C178-0B71-60A3-9E4CB3920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3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FBC3E90-51B2-18D7-7223-1BF4598865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F38FD8-685F-4CEB-A1A8-3DE9E93907EE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E8D38A4-8A39-CFE1-338F-175AD42744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C5F3A0FB-AFF8-D04D-6246-F4FC61339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72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F4C421A-3DCD-254B-4522-FAFBF4C53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6ACB918-4EA2-4061-BCB2-76419858C07C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286954-8B4F-B097-FE4F-101652CDE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EAC256E-DEA0-9F6E-B329-352862160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08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C1D6ABB-5F91-D0A0-43C4-CA127A0AD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77CD59-FBBB-4838-A111-F240BD463DA4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DC5EBD1-D5ED-B4E5-8ED4-0642830B0C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875A32A-B0BA-8CE5-2BAC-946F2A832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1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C1D6ABB-5F91-D0A0-43C4-CA127A0AD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77CD59-FBBB-4838-A111-F240BD463DA4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DC5EBD1-D5ED-B4E5-8ED4-0642830B0C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875A32A-B0BA-8CE5-2BAC-946F2A832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8BEFA428-5752-1117-4B54-5BD40653FE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165850"/>
            <a:ext cx="9144000" cy="768350"/>
          </a:xfrm>
          <a:prstGeom prst="rect">
            <a:avLst/>
          </a:prstGeom>
          <a:gradFill flip="none" rotWithShape="1">
            <a:gsLst>
              <a:gs pos="0">
                <a:srgbClr val="61BFDD">
                  <a:tint val="66000"/>
                  <a:satMod val="160000"/>
                </a:srgbClr>
              </a:gs>
              <a:gs pos="50000">
                <a:srgbClr val="61BFDD">
                  <a:tint val="44500"/>
                  <a:satMod val="160000"/>
                </a:srgbClr>
              </a:gs>
              <a:gs pos="100000">
                <a:srgbClr val="61BFDD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eaLnBrk="1" hangingPunct="1">
              <a:defRPr/>
            </a:pPr>
            <a:endParaRPr lang="en-US" sz="4400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400550"/>
            <a:ext cx="6400800" cy="1238250"/>
          </a:xfrm>
        </p:spPr>
        <p:txBody>
          <a:bodyPr/>
          <a:lstStyle>
            <a:lvl1pPr marL="0" indent="0" algn="r">
              <a:buNone/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E88422-9A05-3B62-8EB7-67E2013656B4}"/>
              </a:ext>
            </a:extLst>
          </p:cNvPr>
          <p:cNvCxnSpPr/>
          <p:nvPr userDrawn="1"/>
        </p:nvCxnSpPr>
        <p:spPr bwMode="auto">
          <a:xfrm>
            <a:off x="0" y="731838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756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CD6E2FE-64EA-91D8-9425-DF376993A6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165850"/>
            <a:ext cx="9144000" cy="768350"/>
          </a:xfrm>
          <a:prstGeom prst="rect">
            <a:avLst/>
          </a:prstGeom>
          <a:gradFill flip="none" rotWithShape="1">
            <a:gsLst>
              <a:gs pos="0">
                <a:srgbClr val="61BFDD">
                  <a:tint val="66000"/>
                  <a:satMod val="160000"/>
                </a:srgbClr>
              </a:gs>
              <a:gs pos="50000">
                <a:srgbClr val="61BFDD">
                  <a:tint val="44500"/>
                  <a:satMod val="160000"/>
                </a:srgbClr>
              </a:gs>
              <a:gs pos="100000">
                <a:srgbClr val="61BFDD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 eaLnBrk="1" hangingPunct="1">
              <a:defRPr/>
            </a:pPr>
            <a:endParaRPr lang="en-US" sz="4400"/>
          </a:p>
        </p:txBody>
      </p:sp>
      <p:sp>
        <p:nvSpPr>
          <p:cNvPr id="1026" name="Rectangle 3">
            <a:extLst>
              <a:ext uri="{FF2B5EF4-FFF2-40B4-BE49-F238E27FC236}">
                <a16:creationId xmlns:a16="http://schemas.microsoft.com/office/drawing/2014/main" id="{954D6502-3F4F-4E17-7BE3-079C0C1C4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9257"/>
            <a:ext cx="8229600" cy="539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extBox 3">
            <a:extLst>
              <a:ext uri="{FF2B5EF4-FFF2-40B4-BE49-F238E27FC236}">
                <a16:creationId xmlns:a16="http://schemas.microsoft.com/office/drawing/2014/main" id="{57016310-B0C2-C586-4E01-FA2BB1D250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3499" y="6386844"/>
            <a:ext cx="60050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16348CE9-DD58-4450-8D51-FB263D875EDF}" type="slidenum">
              <a:rPr lang="en-US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 eaLnBrk="1" hangingPunct="1">
                <a:defRPr/>
              </a:pPr>
              <a:t>‹#›</a:t>
            </a:fld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4D3A02-3C86-38E0-6CBA-110F6CB16DC4}"/>
              </a:ext>
            </a:extLst>
          </p:cNvPr>
          <p:cNvCxnSpPr/>
          <p:nvPr userDrawn="1"/>
        </p:nvCxnSpPr>
        <p:spPr bwMode="auto">
          <a:xfrm>
            <a:off x="0" y="731838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51" r:id="rId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itchFamily="-111" charset="0"/>
          <a:ea typeface="MS PGothic" panose="020B0600070205080204" pitchFamily="34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itchFamily="-111" charset="0"/>
          <a:ea typeface="MS PGothic" panose="020B0600070205080204" pitchFamily="34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itchFamily="-111" charset="0"/>
          <a:ea typeface="MS PGothic" panose="020B0600070205080204" pitchFamily="34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itchFamily="-111" charset="0"/>
          <a:ea typeface="MS PGothic" panose="020B0600070205080204" pitchFamily="34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-111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-111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-111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-111" charset="0"/>
        </a:defRPr>
      </a:lvl9pPr>
    </p:titleStyle>
    <p:bodyStyle>
      <a:lvl1pPr marL="449263" indent="-44926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Ø"/>
        <a:defRPr sz="3200">
          <a:solidFill>
            <a:schemeClr val="tx1">
              <a:lumMod val="65000"/>
              <a:lumOff val="35000"/>
            </a:schemeClr>
          </a:solidFill>
          <a:latin typeface="+mn-lt"/>
          <a:ea typeface="MS PGothic" panose="020B0600070205080204" pitchFamily="34" charset="-128"/>
          <a:cs typeface="+mn-cs"/>
        </a:defRPr>
      </a:lvl1pPr>
      <a:lvl2pPr marL="998538" indent="-4572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ü"/>
        <a:defRPr sz="2800">
          <a:solidFill>
            <a:schemeClr val="tx1">
              <a:lumMod val="65000"/>
              <a:lumOff val="35000"/>
            </a:schemeClr>
          </a:solidFill>
          <a:latin typeface="+mn-lt"/>
          <a:ea typeface="MS PGothic" panose="020B0600070205080204" pitchFamily="34" charset="-128"/>
        </a:defRPr>
      </a:lvl2pPr>
      <a:lvl3pPr marL="1349375" indent="-3429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q"/>
        <a:defRPr sz="2400">
          <a:solidFill>
            <a:schemeClr val="tx1">
              <a:lumMod val="95000"/>
              <a:lumOff val="5000"/>
            </a:schemeClr>
          </a:solidFill>
          <a:latin typeface="+mn-lt"/>
          <a:ea typeface="MS PGothic" panose="020B0600070205080204" pitchFamily="34" charset="-128"/>
        </a:defRPr>
      </a:lvl3pPr>
      <a:lvl4pPr marL="1414463" indent="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None/>
        <a:defRPr sz="2000">
          <a:solidFill>
            <a:schemeClr val="tx1">
              <a:lumMod val="95000"/>
              <a:lumOff val="5000"/>
            </a:schemeClr>
          </a:solidFill>
          <a:latin typeface="+mn-lt"/>
          <a:ea typeface="MS PGothic" panose="020B0600070205080204" pitchFamily="34" charset="-128"/>
        </a:defRPr>
      </a:lvl4pPr>
      <a:lvl5pPr marL="1828800" indent="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65000"/>
            <a:lumOff val="35000"/>
          </a:schemeClr>
        </a:buClr>
        <a:buNone/>
        <a:defRPr sz="2000">
          <a:solidFill>
            <a:schemeClr val="tx1">
              <a:lumMod val="95000"/>
              <a:lumOff val="5000"/>
            </a:schemeClr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wmf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8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5C2F7E9-987C-D1EC-722B-1462C51B1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2401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99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99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99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C3399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IE" altLang="en-US" b="1" kern="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Digital Image Processing</a:t>
            </a:r>
            <a:br>
              <a:rPr lang="en-IE" altLang="en-US" b="1" kern="0" dirty="0">
                <a:ea typeface="ＭＳ Ｐゴシック" panose="020B0600070205080204" pitchFamily="34" charset="-128"/>
              </a:rPr>
            </a:br>
            <a:br>
              <a:rPr lang="en-IE" altLang="en-US" b="1" kern="0" dirty="0">
                <a:ea typeface="ＭＳ Ｐゴシック" panose="020B0600070205080204" pitchFamily="34" charset="-128"/>
              </a:rPr>
            </a:br>
            <a:r>
              <a:rPr lang="en-IE" altLang="en-US" sz="32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panose="020B0600070205080204" pitchFamily="34" charset="-128"/>
              </a:rPr>
              <a:t>Chapter 3:</a:t>
            </a:r>
            <a:r>
              <a:rPr lang="en-IE" altLang="en-US" sz="3200" kern="0" dirty="0">
                <a:ea typeface="ＭＳ Ｐゴシック" panose="020B0600070205080204" pitchFamily="34" charset="-128"/>
              </a:rPr>
              <a:t> </a:t>
            </a:r>
            <a:r>
              <a:rPr lang="en-IE" altLang="en-US" sz="3200" kern="0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Intensity Transformation and Spatial Filter</a:t>
            </a:r>
            <a:endParaRPr lang="en-US" altLang="en-US" sz="3200" kern="0" dirty="0">
              <a:solidFill>
                <a:srgbClr val="00B0F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1C425ECD-5852-03E6-FD65-F9EC899FC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dirty="0">
                <a:solidFill>
                  <a:srgbClr val="00B0F0"/>
                </a:solidFill>
              </a:rPr>
              <a:t>	</a:t>
            </a:r>
          </a:p>
          <a:p>
            <a:pPr algn="ctr">
              <a:buFontTx/>
              <a:buNone/>
            </a:pPr>
            <a:endParaRPr lang="en-US" altLang="en-US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r>
              <a:rPr lang="en-US" altLang="en-US" sz="4000" dirty="0">
                <a:solidFill>
                  <a:srgbClr val="00B0F0"/>
                </a:solidFill>
              </a:rPr>
              <a:t>Image Enhancement using      Point Operations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F6F30894-A8C7-31A1-2C07-13E933C5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6460"/>
            <a:ext cx="8439150" cy="570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buClr>
                <a:srgbClr val="FF6600"/>
              </a:buClr>
              <a:buNone/>
            </a:pPr>
            <a:r>
              <a:rPr lang="en-US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spatial domain processes we discuss in this chapter are based on the expression:  </a:t>
            </a:r>
            <a:r>
              <a:rPr lang="en-US" altLang="en-US" sz="2500" dirty="0">
                <a:solidFill>
                  <a:srgbClr val="00B0F0"/>
                </a:solidFill>
              </a:rPr>
              <a:t>g(</a:t>
            </a:r>
            <a:r>
              <a:rPr lang="en-US" altLang="en-US" sz="2500" dirty="0" err="1">
                <a:solidFill>
                  <a:srgbClr val="00B0F0"/>
                </a:solidFill>
              </a:rPr>
              <a:t>x,y</a:t>
            </a:r>
            <a:r>
              <a:rPr lang="en-US" altLang="en-US" sz="2500" dirty="0">
                <a:solidFill>
                  <a:srgbClr val="00B0F0"/>
                </a:solidFill>
              </a:rPr>
              <a:t>) = T[f(</a:t>
            </a:r>
            <a:r>
              <a:rPr lang="en-US" altLang="en-US" sz="2500" dirty="0" err="1">
                <a:solidFill>
                  <a:srgbClr val="00B0F0"/>
                </a:solidFill>
              </a:rPr>
              <a:t>x,y</a:t>
            </a:r>
            <a:r>
              <a:rPr lang="en-US" altLang="en-US" sz="2500" dirty="0">
                <a:solidFill>
                  <a:srgbClr val="00B0F0"/>
                </a:solidFill>
              </a:rPr>
              <a:t>)]</a:t>
            </a:r>
          </a:p>
          <a:p>
            <a:pPr marL="1257300" lvl="1" indent="-342900" algn="just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f(x, y): an input image</a:t>
            </a:r>
          </a:p>
          <a:p>
            <a:pPr marL="1257300" lvl="1" indent="-342900" algn="just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g(x, y): the output image</a:t>
            </a:r>
          </a:p>
          <a:p>
            <a:pPr marL="1257300" lvl="1" indent="-342900" algn="just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T: an operator on f defined over a neighborhood of point  (x, y). </a:t>
            </a:r>
          </a:p>
        </p:txBody>
      </p:sp>
      <p:grpSp>
        <p:nvGrpSpPr>
          <p:cNvPr id="22532" name="Group 266">
            <a:extLst>
              <a:ext uri="{FF2B5EF4-FFF2-40B4-BE49-F238E27FC236}">
                <a16:creationId xmlns:a16="http://schemas.microsoft.com/office/drawing/2014/main" id="{5548AB34-ED67-D1DE-3F3D-FD79672B4B1D}"/>
              </a:ext>
            </a:extLst>
          </p:cNvPr>
          <p:cNvGrpSpPr>
            <a:grpSpLocks/>
          </p:cNvGrpSpPr>
          <p:nvPr/>
        </p:nvGrpSpPr>
        <p:grpSpPr bwMode="auto">
          <a:xfrm>
            <a:off x="3173552" y="3007504"/>
            <a:ext cx="3212791" cy="3244416"/>
            <a:chOff x="2872" y="985"/>
            <a:chExt cx="3090" cy="2895"/>
          </a:xfrm>
        </p:grpSpPr>
        <p:grpSp>
          <p:nvGrpSpPr>
            <p:cNvPr id="22533" name="Group 244">
              <a:extLst>
                <a:ext uri="{FF2B5EF4-FFF2-40B4-BE49-F238E27FC236}">
                  <a16:creationId xmlns:a16="http://schemas.microsoft.com/office/drawing/2014/main" id="{6D4B4F10-9854-5151-54D7-97932221CB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3" y="1338"/>
              <a:ext cx="2284" cy="2132"/>
              <a:chOff x="2824" y="1419"/>
              <a:chExt cx="2284" cy="2132"/>
            </a:xfrm>
          </p:grpSpPr>
          <p:sp>
            <p:nvSpPr>
              <p:cNvPr id="22552" name="Rectangle 4">
                <a:extLst>
                  <a:ext uri="{FF2B5EF4-FFF2-40B4-BE49-F238E27FC236}">
                    <a16:creationId xmlns:a16="http://schemas.microsoft.com/office/drawing/2014/main" id="{E8A24660-785E-7357-5638-4976CC4CC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3" name="Rectangle 5">
                <a:extLst>
                  <a:ext uri="{FF2B5EF4-FFF2-40B4-BE49-F238E27FC236}">
                    <a16:creationId xmlns:a16="http://schemas.microsoft.com/office/drawing/2014/main" id="{D516A03F-1F0A-2A1B-6496-D5E1E84BC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4" name="Rectangle 6">
                <a:extLst>
                  <a:ext uri="{FF2B5EF4-FFF2-40B4-BE49-F238E27FC236}">
                    <a16:creationId xmlns:a16="http://schemas.microsoft.com/office/drawing/2014/main" id="{0918352C-A121-D3C3-5D2F-F602CFB12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5" name="Rectangle 7">
                <a:extLst>
                  <a:ext uri="{FF2B5EF4-FFF2-40B4-BE49-F238E27FC236}">
                    <a16:creationId xmlns:a16="http://schemas.microsoft.com/office/drawing/2014/main" id="{69E8DFC9-1C02-5D92-8606-AF84DD307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6" name="Rectangle 8">
                <a:extLst>
                  <a:ext uri="{FF2B5EF4-FFF2-40B4-BE49-F238E27FC236}">
                    <a16:creationId xmlns:a16="http://schemas.microsoft.com/office/drawing/2014/main" id="{D3E96FBD-619F-D335-1223-30DC4F204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7" name="Rectangle 9">
                <a:extLst>
                  <a:ext uri="{FF2B5EF4-FFF2-40B4-BE49-F238E27FC236}">
                    <a16:creationId xmlns:a16="http://schemas.microsoft.com/office/drawing/2014/main" id="{04BABEEA-C500-C10D-11DD-B551D2C39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8" name="Rectangle 10">
                <a:extLst>
                  <a:ext uri="{FF2B5EF4-FFF2-40B4-BE49-F238E27FC236}">
                    <a16:creationId xmlns:a16="http://schemas.microsoft.com/office/drawing/2014/main" id="{8EBDDCFB-D20E-EABC-479B-9DE3726BD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9" name="Rectangle 11">
                <a:extLst>
                  <a:ext uri="{FF2B5EF4-FFF2-40B4-BE49-F238E27FC236}">
                    <a16:creationId xmlns:a16="http://schemas.microsoft.com/office/drawing/2014/main" id="{8C9FCFCF-560B-6988-D0C7-E174CD7E2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0" name="Rectangle 12">
                <a:extLst>
                  <a:ext uri="{FF2B5EF4-FFF2-40B4-BE49-F238E27FC236}">
                    <a16:creationId xmlns:a16="http://schemas.microsoft.com/office/drawing/2014/main" id="{B927D292-997E-2580-DCCA-2814E3D77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1" name="Rectangle 13">
                <a:extLst>
                  <a:ext uri="{FF2B5EF4-FFF2-40B4-BE49-F238E27FC236}">
                    <a16:creationId xmlns:a16="http://schemas.microsoft.com/office/drawing/2014/main" id="{1EE2BD21-1029-E5F9-EFDC-8E825475A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2" name="Rectangle 14">
                <a:extLst>
                  <a:ext uri="{FF2B5EF4-FFF2-40B4-BE49-F238E27FC236}">
                    <a16:creationId xmlns:a16="http://schemas.microsoft.com/office/drawing/2014/main" id="{8E6B444C-06B3-AE15-1654-F6D344635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3" name="Rectangle 15">
                <a:extLst>
                  <a:ext uri="{FF2B5EF4-FFF2-40B4-BE49-F238E27FC236}">
                    <a16:creationId xmlns:a16="http://schemas.microsoft.com/office/drawing/2014/main" id="{3C3F7131-3E6F-17C1-1DDE-A90318910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4" name="Rectangle 16">
                <a:extLst>
                  <a:ext uri="{FF2B5EF4-FFF2-40B4-BE49-F238E27FC236}">
                    <a16:creationId xmlns:a16="http://schemas.microsoft.com/office/drawing/2014/main" id="{E7D111FD-A4C9-3A31-7C91-DA816B177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5" name="Rectangle 17">
                <a:extLst>
                  <a:ext uri="{FF2B5EF4-FFF2-40B4-BE49-F238E27FC236}">
                    <a16:creationId xmlns:a16="http://schemas.microsoft.com/office/drawing/2014/main" id="{D56F3625-3A65-FBDC-EA8B-E01881E99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6" name="Rectangle 18">
                <a:extLst>
                  <a:ext uri="{FF2B5EF4-FFF2-40B4-BE49-F238E27FC236}">
                    <a16:creationId xmlns:a16="http://schemas.microsoft.com/office/drawing/2014/main" id="{213CBC61-061D-F250-E3CB-7AFEE243F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7" name="Rectangle 19">
                <a:extLst>
                  <a:ext uri="{FF2B5EF4-FFF2-40B4-BE49-F238E27FC236}">
                    <a16:creationId xmlns:a16="http://schemas.microsoft.com/office/drawing/2014/main" id="{4A073F7A-F3F4-BEEF-49BD-BB8B15860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8" name="Rectangle 20">
                <a:extLst>
                  <a:ext uri="{FF2B5EF4-FFF2-40B4-BE49-F238E27FC236}">
                    <a16:creationId xmlns:a16="http://schemas.microsoft.com/office/drawing/2014/main" id="{C57F963F-0789-782C-3231-23252E529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69" name="Rectangle 21">
                <a:extLst>
                  <a:ext uri="{FF2B5EF4-FFF2-40B4-BE49-F238E27FC236}">
                    <a16:creationId xmlns:a16="http://schemas.microsoft.com/office/drawing/2014/main" id="{4678113B-C735-2FBE-241C-1CF9F96B0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0" name="Rectangle 22">
                <a:extLst>
                  <a:ext uri="{FF2B5EF4-FFF2-40B4-BE49-F238E27FC236}">
                    <a16:creationId xmlns:a16="http://schemas.microsoft.com/office/drawing/2014/main" id="{EBE48FA9-7D81-93B8-ACF2-E38DEC980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1" name="Rectangle 23">
                <a:extLst>
                  <a:ext uri="{FF2B5EF4-FFF2-40B4-BE49-F238E27FC236}">
                    <a16:creationId xmlns:a16="http://schemas.microsoft.com/office/drawing/2014/main" id="{5D60BD26-3436-CAA9-F9E9-E7730F410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2" name="Rectangle 24">
                <a:extLst>
                  <a:ext uri="{FF2B5EF4-FFF2-40B4-BE49-F238E27FC236}">
                    <a16:creationId xmlns:a16="http://schemas.microsoft.com/office/drawing/2014/main" id="{5D83CD6A-648F-7F20-8325-3EB1F0117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3" name="Rectangle 25">
                <a:extLst>
                  <a:ext uri="{FF2B5EF4-FFF2-40B4-BE49-F238E27FC236}">
                    <a16:creationId xmlns:a16="http://schemas.microsoft.com/office/drawing/2014/main" id="{D018725F-7CA4-147C-535E-AF33359C7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4" name="Rectangle 26">
                <a:extLst>
                  <a:ext uri="{FF2B5EF4-FFF2-40B4-BE49-F238E27FC236}">
                    <a16:creationId xmlns:a16="http://schemas.microsoft.com/office/drawing/2014/main" id="{8F910AF1-CE37-8BC9-7D82-1359894F2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5" name="Rectangle 27">
                <a:extLst>
                  <a:ext uri="{FF2B5EF4-FFF2-40B4-BE49-F238E27FC236}">
                    <a16:creationId xmlns:a16="http://schemas.microsoft.com/office/drawing/2014/main" id="{EB95B46B-8722-26DA-19C4-5CC04435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6" name="Rectangle 28">
                <a:extLst>
                  <a:ext uri="{FF2B5EF4-FFF2-40B4-BE49-F238E27FC236}">
                    <a16:creationId xmlns:a16="http://schemas.microsoft.com/office/drawing/2014/main" id="{3CE34A4A-5656-AAC7-4706-1BE1971C8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7" name="Rectangle 29">
                <a:extLst>
                  <a:ext uri="{FF2B5EF4-FFF2-40B4-BE49-F238E27FC236}">
                    <a16:creationId xmlns:a16="http://schemas.microsoft.com/office/drawing/2014/main" id="{2A913659-401B-688E-7156-FAF69930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8" name="Rectangle 30">
                <a:extLst>
                  <a:ext uri="{FF2B5EF4-FFF2-40B4-BE49-F238E27FC236}">
                    <a16:creationId xmlns:a16="http://schemas.microsoft.com/office/drawing/2014/main" id="{267B6DDC-1DA2-71E0-ED12-FD46CBE61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79" name="Rectangle 31">
                <a:extLst>
                  <a:ext uri="{FF2B5EF4-FFF2-40B4-BE49-F238E27FC236}">
                    <a16:creationId xmlns:a16="http://schemas.microsoft.com/office/drawing/2014/main" id="{D1470AD6-A2AA-CD70-3369-F57808AA6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0" name="Rectangle 32">
                <a:extLst>
                  <a:ext uri="{FF2B5EF4-FFF2-40B4-BE49-F238E27FC236}">
                    <a16:creationId xmlns:a16="http://schemas.microsoft.com/office/drawing/2014/main" id="{643372DA-CBE5-B4A9-FDE6-4F8AE2928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1" name="Rectangle 33">
                <a:extLst>
                  <a:ext uri="{FF2B5EF4-FFF2-40B4-BE49-F238E27FC236}">
                    <a16:creationId xmlns:a16="http://schemas.microsoft.com/office/drawing/2014/main" id="{147B180C-75B2-A934-7E8B-CA5A030B2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2" name="Rectangle 34">
                <a:extLst>
                  <a:ext uri="{FF2B5EF4-FFF2-40B4-BE49-F238E27FC236}">
                    <a16:creationId xmlns:a16="http://schemas.microsoft.com/office/drawing/2014/main" id="{7F5DD684-E5AF-BC29-5570-D9C64A4ED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3" name="Rectangle 35">
                <a:extLst>
                  <a:ext uri="{FF2B5EF4-FFF2-40B4-BE49-F238E27FC236}">
                    <a16:creationId xmlns:a16="http://schemas.microsoft.com/office/drawing/2014/main" id="{15395A2E-3A3E-3A63-3B8E-BA387CD37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4" name="Rectangle 36">
                <a:extLst>
                  <a:ext uri="{FF2B5EF4-FFF2-40B4-BE49-F238E27FC236}">
                    <a16:creationId xmlns:a16="http://schemas.microsoft.com/office/drawing/2014/main" id="{85D51D3A-44A8-D660-58AD-223872D11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5" name="Rectangle 37">
                <a:extLst>
                  <a:ext uri="{FF2B5EF4-FFF2-40B4-BE49-F238E27FC236}">
                    <a16:creationId xmlns:a16="http://schemas.microsoft.com/office/drawing/2014/main" id="{35B5D49B-070E-892A-6EA6-B1F22B7D9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6" name="Rectangle 38">
                <a:extLst>
                  <a:ext uri="{FF2B5EF4-FFF2-40B4-BE49-F238E27FC236}">
                    <a16:creationId xmlns:a16="http://schemas.microsoft.com/office/drawing/2014/main" id="{6982B102-3B69-CDDF-C2B5-E3416799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7" name="Rectangle 39">
                <a:extLst>
                  <a:ext uri="{FF2B5EF4-FFF2-40B4-BE49-F238E27FC236}">
                    <a16:creationId xmlns:a16="http://schemas.microsoft.com/office/drawing/2014/main" id="{CC20F7B7-CF2D-25F1-166A-23E67F233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8" name="Rectangle 40">
                <a:extLst>
                  <a:ext uri="{FF2B5EF4-FFF2-40B4-BE49-F238E27FC236}">
                    <a16:creationId xmlns:a16="http://schemas.microsoft.com/office/drawing/2014/main" id="{C17F3D5B-B12C-CB00-4540-2020B7BA6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89" name="Rectangle 41">
                <a:extLst>
                  <a:ext uri="{FF2B5EF4-FFF2-40B4-BE49-F238E27FC236}">
                    <a16:creationId xmlns:a16="http://schemas.microsoft.com/office/drawing/2014/main" id="{2C50C11B-A838-756C-7626-3024B5FCE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0" name="Rectangle 42">
                <a:extLst>
                  <a:ext uri="{FF2B5EF4-FFF2-40B4-BE49-F238E27FC236}">
                    <a16:creationId xmlns:a16="http://schemas.microsoft.com/office/drawing/2014/main" id="{A8AA89ED-DB1B-7578-15F8-BE3EE683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1" name="Rectangle 43">
                <a:extLst>
                  <a:ext uri="{FF2B5EF4-FFF2-40B4-BE49-F238E27FC236}">
                    <a16:creationId xmlns:a16="http://schemas.microsoft.com/office/drawing/2014/main" id="{34309E8A-F687-8D2A-10D3-541AF0988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2" name="Rectangle 44">
                <a:extLst>
                  <a:ext uri="{FF2B5EF4-FFF2-40B4-BE49-F238E27FC236}">
                    <a16:creationId xmlns:a16="http://schemas.microsoft.com/office/drawing/2014/main" id="{F80CC3D0-CC8D-9394-CF66-701851E53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3" name="Rectangle 45">
                <a:extLst>
                  <a:ext uri="{FF2B5EF4-FFF2-40B4-BE49-F238E27FC236}">
                    <a16:creationId xmlns:a16="http://schemas.microsoft.com/office/drawing/2014/main" id="{AF74F0FA-990E-F880-BD52-9FE6FDB1C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4" name="Rectangle 46">
                <a:extLst>
                  <a:ext uri="{FF2B5EF4-FFF2-40B4-BE49-F238E27FC236}">
                    <a16:creationId xmlns:a16="http://schemas.microsoft.com/office/drawing/2014/main" id="{6E365A6C-39A9-1C12-4957-7CAAE2020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5" name="Rectangle 47">
                <a:extLst>
                  <a:ext uri="{FF2B5EF4-FFF2-40B4-BE49-F238E27FC236}">
                    <a16:creationId xmlns:a16="http://schemas.microsoft.com/office/drawing/2014/main" id="{280CEE23-47EE-9B03-895C-85789414B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6" name="Rectangle 48">
                <a:extLst>
                  <a:ext uri="{FF2B5EF4-FFF2-40B4-BE49-F238E27FC236}">
                    <a16:creationId xmlns:a16="http://schemas.microsoft.com/office/drawing/2014/main" id="{3B75927D-18C0-5C94-F3DE-151F66720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7" name="Rectangle 49">
                <a:extLst>
                  <a:ext uri="{FF2B5EF4-FFF2-40B4-BE49-F238E27FC236}">
                    <a16:creationId xmlns:a16="http://schemas.microsoft.com/office/drawing/2014/main" id="{6EF339D3-10F1-96F9-6402-E3AC1065A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8" name="Rectangle 50">
                <a:extLst>
                  <a:ext uri="{FF2B5EF4-FFF2-40B4-BE49-F238E27FC236}">
                    <a16:creationId xmlns:a16="http://schemas.microsoft.com/office/drawing/2014/main" id="{DAC636E4-EA8C-30EA-A33F-B4C73EEF5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99" name="Rectangle 51">
                <a:extLst>
                  <a:ext uri="{FF2B5EF4-FFF2-40B4-BE49-F238E27FC236}">
                    <a16:creationId xmlns:a16="http://schemas.microsoft.com/office/drawing/2014/main" id="{383DE065-7ED3-574E-2043-462F34C1E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0" name="Rectangle 52">
                <a:extLst>
                  <a:ext uri="{FF2B5EF4-FFF2-40B4-BE49-F238E27FC236}">
                    <a16:creationId xmlns:a16="http://schemas.microsoft.com/office/drawing/2014/main" id="{F62EE061-6018-BDDE-E3F1-F15BBA9F9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1" name="Rectangle 53">
                <a:extLst>
                  <a:ext uri="{FF2B5EF4-FFF2-40B4-BE49-F238E27FC236}">
                    <a16:creationId xmlns:a16="http://schemas.microsoft.com/office/drawing/2014/main" id="{032543B7-1C6B-819F-01A7-6670AE23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2" name="Rectangle 54">
                <a:extLst>
                  <a:ext uri="{FF2B5EF4-FFF2-40B4-BE49-F238E27FC236}">
                    <a16:creationId xmlns:a16="http://schemas.microsoft.com/office/drawing/2014/main" id="{CEE3764F-3DF8-BBDC-85BC-3F3A5B139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3" name="Rectangle 55">
                <a:extLst>
                  <a:ext uri="{FF2B5EF4-FFF2-40B4-BE49-F238E27FC236}">
                    <a16:creationId xmlns:a16="http://schemas.microsoft.com/office/drawing/2014/main" id="{9222AAA9-8110-F0E3-E6B1-659C6B07E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4" name="Rectangle 56">
                <a:extLst>
                  <a:ext uri="{FF2B5EF4-FFF2-40B4-BE49-F238E27FC236}">
                    <a16:creationId xmlns:a16="http://schemas.microsoft.com/office/drawing/2014/main" id="{AEC72EFE-CF77-DDA9-F140-0B4D4CB47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5" name="Rectangle 57">
                <a:extLst>
                  <a:ext uri="{FF2B5EF4-FFF2-40B4-BE49-F238E27FC236}">
                    <a16:creationId xmlns:a16="http://schemas.microsoft.com/office/drawing/2014/main" id="{80462598-5CE5-21C3-D1A3-E8A93667B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6" name="Rectangle 58">
                <a:extLst>
                  <a:ext uri="{FF2B5EF4-FFF2-40B4-BE49-F238E27FC236}">
                    <a16:creationId xmlns:a16="http://schemas.microsoft.com/office/drawing/2014/main" id="{E3833829-41F6-90F8-FB2E-9A66118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7" name="Rectangle 59">
                <a:extLst>
                  <a:ext uri="{FF2B5EF4-FFF2-40B4-BE49-F238E27FC236}">
                    <a16:creationId xmlns:a16="http://schemas.microsoft.com/office/drawing/2014/main" id="{55F27B51-04A1-12B4-3FEF-7CAF9EB8E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8" name="Rectangle 60">
                <a:extLst>
                  <a:ext uri="{FF2B5EF4-FFF2-40B4-BE49-F238E27FC236}">
                    <a16:creationId xmlns:a16="http://schemas.microsoft.com/office/drawing/2014/main" id="{3E723535-7DE7-9C81-50B0-BAEB02EF6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09" name="Rectangle 61">
                <a:extLst>
                  <a:ext uri="{FF2B5EF4-FFF2-40B4-BE49-F238E27FC236}">
                    <a16:creationId xmlns:a16="http://schemas.microsoft.com/office/drawing/2014/main" id="{12435703-CABB-EBA4-8BBD-E618C6937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0" name="Rectangle 62">
                <a:extLst>
                  <a:ext uri="{FF2B5EF4-FFF2-40B4-BE49-F238E27FC236}">
                    <a16:creationId xmlns:a16="http://schemas.microsoft.com/office/drawing/2014/main" id="{9BCD2DF4-EA6D-766C-E13D-9ED1E532A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1" name="Rectangle 63">
                <a:extLst>
                  <a:ext uri="{FF2B5EF4-FFF2-40B4-BE49-F238E27FC236}">
                    <a16:creationId xmlns:a16="http://schemas.microsoft.com/office/drawing/2014/main" id="{DB29F289-F68B-C6B1-BDB6-1F7821A6D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2" name="Rectangle 64">
                <a:extLst>
                  <a:ext uri="{FF2B5EF4-FFF2-40B4-BE49-F238E27FC236}">
                    <a16:creationId xmlns:a16="http://schemas.microsoft.com/office/drawing/2014/main" id="{A334545C-13D5-F4F3-C035-954CBEF2B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3" name="Rectangle 65">
                <a:extLst>
                  <a:ext uri="{FF2B5EF4-FFF2-40B4-BE49-F238E27FC236}">
                    <a16:creationId xmlns:a16="http://schemas.microsoft.com/office/drawing/2014/main" id="{EB24B46B-A244-6544-2F54-378C15E8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4" name="Rectangle 66">
                <a:extLst>
                  <a:ext uri="{FF2B5EF4-FFF2-40B4-BE49-F238E27FC236}">
                    <a16:creationId xmlns:a16="http://schemas.microsoft.com/office/drawing/2014/main" id="{1255A0EB-B792-2E25-C538-614A1689F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5" name="Rectangle 67">
                <a:extLst>
                  <a:ext uri="{FF2B5EF4-FFF2-40B4-BE49-F238E27FC236}">
                    <a16:creationId xmlns:a16="http://schemas.microsoft.com/office/drawing/2014/main" id="{10756BCA-B49C-0A96-1009-AB1535111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6" name="Rectangle 68">
                <a:extLst>
                  <a:ext uri="{FF2B5EF4-FFF2-40B4-BE49-F238E27FC236}">
                    <a16:creationId xmlns:a16="http://schemas.microsoft.com/office/drawing/2014/main" id="{EBEFDF1F-A847-4589-ACC2-DA6EBE847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7" name="Rectangle 69">
                <a:extLst>
                  <a:ext uri="{FF2B5EF4-FFF2-40B4-BE49-F238E27FC236}">
                    <a16:creationId xmlns:a16="http://schemas.microsoft.com/office/drawing/2014/main" id="{6DC87387-B0ED-37E8-B9D8-4BE784FEC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8" name="Rectangle 70">
                <a:extLst>
                  <a:ext uri="{FF2B5EF4-FFF2-40B4-BE49-F238E27FC236}">
                    <a16:creationId xmlns:a16="http://schemas.microsoft.com/office/drawing/2014/main" id="{D1168123-7249-5B3B-127F-D8AF354D2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19" name="Rectangle 71">
                <a:extLst>
                  <a:ext uri="{FF2B5EF4-FFF2-40B4-BE49-F238E27FC236}">
                    <a16:creationId xmlns:a16="http://schemas.microsoft.com/office/drawing/2014/main" id="{BC7072F1-5A69-1B61-E37A-A7374CDA8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0" name="Rectangle 72">
                <a:extLst>
                  <a:ext uri="{FF2B5EF4-FFF2-40B4-BE49-F238E27FC236}">
                    <a16:creationId xmlns:a16="http://schemas.microsoft.com/office/drawing/2014/main" id="{187D2E04-6548-7B4F-2CDE-351589432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1" name="Rectangle 73">
                <a:extLst>
                  <a:ext uri="{FF2B5EF4-FFF2-40B4-BE49-F238E27FC236}">
                    <a16:creationId xmlns:a16="http://schemas.microsoft.com/office/drawing/2014/main" id="{9AFFF455-584D-99D0-45BB-F5173EDE1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2" name="Rectangle 74">
                <a:extLst>
                  <a:ext uri="{FF2B5EF4-FFF2-40B4-BE49-F238E27FC236}">
                    <a16:creationId xmlns:a16="http://schemas.microsoft.com/office/drawing/2014/main" id="{D3BBEC51-7461-05CF-FFE7-C24392204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3" name="Rectangle 75">
                <a:extLst>
                  <a:ext uri="{FF2B5EF4-FFF2-40B4-BE49-F238E27FC236}">
                    <a16:creationId xmlns:a16="http://schemas.microsoft.com/office/drawing/2014/main" id="{30193217-B2DA-4927-8CB4-8C392161A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4" name="Rectangle 76">
                <a:extLst>
                  <a:ext uri="{FF2B5EF4-FFF2-40B4-BE49-F238E27FC236}">
                    <a16:creationId xmlns:a16="http://schemas.microsoft.com/office/drawing/2014/main" id="{4C21A07A-FCA1-3E5D-E5E3-B96053E96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5" name="Rectangle 77">
                <a:extLst>
                  <a:ext uri="{FF2B5EF4-FFF2-40B4-BE49-F238E27FC236}">
                    <a16:creationId xmlns:a16="http://schemas.microsoft.com/office/drawing/2014/main" id="{320A02A5-B20B-DDEC-73F3-303758E50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6" name="Rectangle 78">
                <a:extLst>
                  <a:ext uri="{FF2B5EF4-FFF2-40B4-BE49-F238E27FC236}">
                    <a16:creationId xmlns:a16="http://schemas.microsoft.com/office/drawing/2014/main" id="{866362C4-9C12-BE06-0C51-D4BE86AD7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7" name="Rectangle 79">
                <a:extLst>
                  <a:ext uri="{FF2B5EF4-FFF2-40B4-BE49-F238E27FC236}">
                    <a16:creationId xmlns:a16="http://schemas.microsoft.com/office/drawing/2014/main" id="{780875E1-D8B3-13F4-3C99-03F434186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8" name="Rectangle 80">
                <a:extLst>
                  <a:ext uri="{FF2B5EF4-FFF2-40B4-BE49-F238E27FC236}">
                    <a16:creationId xmlns:a16="http://schemas.microsoft.com/office/drawing/2014/main" id="{7FB77C47-588E-7CD3-1181-E7676ED7E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29" name="Rectangle 81">
                <a:extLst>
                  <a:ext uri="{FF2B5EF4-FFF2-40B4-BE49-F238E27FC236}">
                    <a16:creationId xmlns:a16="http://schemas.microsoft.com/office/drawing/2014/main" id="{34F33917-4014-1F24-B7FE-D240DF31E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0" name="Rectangle 82">
                <a:extLst>
                  <a:ext uri="{FF2B5EF4-FFF2-40B4-BE49-F238E27FC236}">
                    <a16:creationId xmlns:a16="http://schemas.microsoft.com/office/drawing/2014/main" id="{D5543B5F-F7DD-C212-B30C-1FBC69DAB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1" name="Rectangle 83">
                <a:extLst>
                  <a:ext uri="{FF2B5EF4-FFF2-40B4-BE49-F238E27FC236}">
                    <a16:creationId xmlns:a16="http://schemas.microsoft.com/office/drawing/2014/main" id="{63177B13-F279-D32A-6301-65731E42D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2" name="Rectangle 84">
                <a:extLst>
                  <a:ext uri="{FF2B5EF4-FFF2-40B4-BE49-F238E27FC236}">
                    <a16:creationId xmlns:a16="http://schemas.microsoft.com/office/drawing/2014/main" id="{7054CED9-1444-8274-7C4C-9B52A89AD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3" name="Rectangle 85">
                <a:extLst>
                  <a:ext uri="{FF2B5EF4-FFF2-40B4-BE49-F238E27FC236}">
                    <a16:creationId xmlns:a16="http://schemas.microsoft.com/office/drawing/2014/main" id="{A5FDABBC-4E90-94BB-2579-0910FDF0D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4" name="Rectangle 86">
                <a:extLst>
                  <a:ext uri="{FF2B5EF4-FFF2-40B4-BE49-F238E27FC236}">
                    <a16:creationId xmlns:a16="http://schemas.microsoft.com/office/drawing/2014/main" id="{28AE1697-580C-0A6C-B6DB-DAAA380D0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5" name="Rectangle 87">
                <a:extLst>
                  <a:ext uri="{FF2B5EF4-FFF2-40B4-BE49-F238E27FC236}">
                    <a16:creationId xmlns:a16="http://schemas.microsoft.com/office/drawing/2014/main" id="{215B6657-3A31-C2E1-9DF0-904D2905E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6" name="Rectangle 88">
                <a:extLst>
                  <a:ext uri="{FF2B5EF4-FFF2-40B4-BE49-F238E27FC236}">
                    <a16:creationId xmlns:a16="http://schemas.microsoft.com/office/drawing/2014/main" id="{2C1CA224-404F-22AA-6AC2-243C6AEA6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7" name="Rectangle 89">
                <a:extLst>
                  <a:ext uri="{FF2B5EF4-FFF2-40B4-BE49-F238E27FC236}">
                    <a16:creationId xmlns:a16="http://schemas.microsoft.com/office/drawing/2014/main" id="{AD915938-286F-7C5D-9DAB-66597DD74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8" name="Rectangle 90">
                <a:extLst>
                  <a:ext uri="{FF2B5EF4-FFF2-40B4-BE49-F238E27FC236}">
                    <a16:creationId xmlns:a16="http://schemas.microsoft.com/office/drawing/2014/main" id="{C4F5E2FA-8B95-CCFE-AD48-D4030B7D2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39" name="Rectangle 91">
                <a:extLst>
                  <a:ext uri="{FF2B5EF4-FFF2-40B4-BE49-F238E27FC236}">
                    <a16:creationId xmlns:a16="http://schemas.microsoft.com/office/drawing/2014/main" id="{9959016C-FF75-5596-C6DA-43051788D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0" name="Rectangle 92">
                <a:extLst>
                  <a:ext uri="{FF2B5EF4-FFF2-40B4-BE49-F238E27FC236}">
                    <a16:creationId xmlns:a16="http://schemas.microsoft.com/office/drawing/2014/main" id="{F8416FB6-7051-6420-5896-5B6C83347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1" name="Rectangle 93">
                <a:extLst>
                  <a:ext uri="{FF2B5EF4-FFF2-40B4-BE49-F238E27FC236}">
                    <a16:creationId xmlns:a16="http://schemas.microsoft.com/office/drawing/2014/main" id="{E1CEB5D6-754A-FFD8-7AE6-21178AE14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2" name="Rectangle 94">
                <a:extLst>
                  <a:ext uri="{FF2B5EF4-FFF2-40B4-BE49-F238E27FC236}">
                    <a16:creationId xmlns:a16="http://schemas.microsoft.com/office/drawing/2014/main" id="{4307D40F-0EFC-0307-CBC8-24305F28A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3" name="Rectangle 95">
                <a:extLst>
                  <a:ext uri="{FF2B5EF4-FFF2-40B4-BE49-F238E27FC236}">
                    <a16:creationId xmlns:a16="http://schemas.microsoft.com/office/drawing/2014/main" id="{7CD1F0FA-DFA7-1076-8861-F053E4E33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4" name="Rectangle 96">
                <a:extLst>
                  <a:ext uri="{FF2B5EF4-FFF2-40B4-BE49-F238E27FC236}">
                    <a16:creationId xmlns:a16="http://schemas.microsoft.com/office/drawing/2014/main" id="{1780A10C-81A3-5172-2316-21983C8C7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5" name="Rectangle 97">
                <a:extLst>
                  <a:ext uri="{FF2B5EF4-FFF2-40B4-BE49-F238E27FC236}">
                    <a16:creationId xmlns:a16="http://schemas.microsoft.com/office/drawing/2014/main" id="{E605C40A-95A4-43D0-41C4-8709599E8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6" name="Rectangle 98">
                <a:extLst>
                  <a:ext uri="{FF2B5EF4-FFF2-40B4-BE49-F238E27FC236}">
                    <a16:creationId xmlns:a16="http://schemas.microsoft.com/office/drawing/2014/main" id="{D1978995-C993-9312-263B-BB8988568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7" name="Rectangle 99">
                <a:extLst>
                  <a:ext uri="{FF2B5EF4-FFF2-40B4-BE49-F238E27FC236}">
                    <a16:creationId xmlns:a16="http://schemas.microsoft.com/office/drawing/2014/main" id="{A9984554-E7FF-BDA8-2C88-4629F1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8" name="Rectangle 100">
                <a:extLst>
                  <a:ext uri="{FF2B5EF4-FFF2-40B4-BE49-F238E27FC236}">
                    <a16:creationId xmlns:a16="http://schemas.microsoft.com/office/drawing/2014/main" id="{2703BFCB-EA83-4FBD-F671-D2D4424C6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49" name="Rectangle 101">
                <a:extLst>
                  <a:ext uri="{FF2B5EF4-FFF2-40B4-BE49-F238E27FC236}">
                    <a16:creationId xmlns:a16="http://schemas.microsoft.com/office/drawing/2014/main" id="{22C852B6-8D72-A68B-E18A-4C108472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0" name="Rectangle 102">
                <a:extLst>
                  <a:ext uri="{FF2B5EF4-FFF2-40B4-BE49-F238E27FC236}">
                    <a16:creationId xmlns:a16="http://schemas.microsoft.com/office/drawing/2014/main" id="{7E9587E6-C0C4-D211-4E77-65783836F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1" name="Rectangle 103">
                <a:extLst>
                  <a:ext uri="{FF2B5EF4-FFF2-40B4-BE49-F238E27FC236}">
                    <a16:creationId xmlns:a16="http://schemas.microsoft.com/office/drawing/2014/main" id="{84EDA9D9-100F-16CA-D72C-7A7E55BEA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2" name="Rectangle 104">
                <a:extLst>
                  <a:ext uri="{FF2B5EF4-FFF2-40B4-BE49-F238E27FC236}">
                    <a16:creationId xmlns:a16="http://schemas.microsoft.com/office/drawing/2014/main" id="{68D5AF54-3691-8B4E-88E0-A885F967A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3" name="Rectangle 105">
                <a:extLst>
                  <a:ext uri="{FF2B5EF4-FFF2-40B4-BE49-F238E27FC236}">
                    <a16:creationId xmlns:a16="http://schemas.microsoft.com/office/drawing/2014/main" id="{5C201DE8-4FBB-6B98-265E-64BD1D077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4" name="Rectangle 106">
                <a:extLst>
                  <a:ext uri="{FF2B5EF4-FFF2-40B4-BE49-F238E27FC236}">
                    <a16:creationId xmlns:a16="http://schemas.microsoft.com/office/drawing/2014/main" id="{440EC6A8-0D8E-AF86-646E-F81C34A61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5" name="Rectangle 107">
                <a:extLst>
                  <a:ext uri="{FF2B5EF4-FFF2-40B4-BE49-F238E27FC236}">
                    <a16:creationId xmlns:a16="http://schemas.microsoft.com/office/drawing/2014/main" id="{CBFEDC0E-6EC3-DB88-10D1-6D3FC208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6" name="Rectangle 108">
                <a:extLst>
                  <a:ext uri="{FF2B5EF4-FFF2-40B4-BE49-F238E27FC236}">
                    <a16:creationId xmlns:a16="http://schemas.microsoft.com/office/drawing/2014/main" id="{76CBAE88-C157-1ECC-5A27-88D31DB59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7" name="Rectangle 109">
                <a:extLst>
                  <a:ext uri="{FF2B5EF4-FFF2-40B4-BE49-F238E27FC236}">
                    <a16:creationId xmlns:a16="http://schemas.microsoft.com/office/drawing/2014/main" id="{84CA9EE9-167A-BB38-4082-DCED3795D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8" name="Rectangle 110">
                <a:extLst>
                  <a:ext uri="{FF2B5EF4-FFF2-40B4-BE49-F238E27FC236}">
                    <a16:creationId xmlns:a16="http://schemas.microsoft.com/office/drawing/2014/main" id="{2D1D8CB0-00E8-1F0E-CB3C-54052CF3F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59" name="Rectangle 111">
                <a:extLst>
                  <a:ext uri="{FF2B5EF4-FFF2-40B4-BE49-F238E27FC236}">
                    <a16:creationId xmlns:a16="http://schemas.microsoft.com/office/drawing/2014/main" id="{DE52030D-16EC-0ED0-2722-50E43628C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0" name="Rectangle 112">
                <a:extLst>
                  <a:ext uri="{FF2B5EF4-FFF2-40B4-BE49-F238E27FC236}">
                    <a16:creationId xmlns:a16="http://schemas.microsoft.com/office/drawing/2014/main" id="{8DE8413A-3C54-DCD4-11F5-1C4A3DD8D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1" name="Rectangle 113">
                <a:extLst>
                  <a:ext uri="{FF2B5EF4-FFF2-40B4-BE49-F238E27FC236}">
                    <a16:creationId xmlns:a16="http://schemas.microsoft.com/office/drawing/2014/main" id="{8D57A1E3-4876-A443-660D-742F7CF44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2" name="Rectangle 114">
                <a:extLst>
                  <a:ext uri="{FF2B5EF4-FFF2-40B4-BE49-F238E27FC236}">
                    <a16:creationId xmlns:a16="http://schemas.microsoft.com/office/drawing/2014/main" id="{5D510ED3-D4AF-62B1-7CDB-E9BCB2AEC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3" name="Rectangle 115">
                <a:extLst>
                  <a:ext uri="{FF2B5EF4-FFF2-40B4-BE49-F238E27FC236}">
                    <a16:creationId xmlns:a16="http://schemas.microsoft.com/office/drawing/2014/main" id="{3E8E5DF5-27BD-9216-AC5B-489A59B02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4" name="Rectangle 116">
                <a:extLst>
                  <a:ext uri="{FF2B5EF4-FFF2-40B4-BE49-F238E27FC236}">
                    <a16:creationId xmlns:a16="http://schemas.microsoft.com/office/drawing/2014/main" id="{924E1ECA-1F93-1154-ABE8-65DC77949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5" name="Rectangle 117">
                <a:extLst>
                  <a:ext uri="{FF2B5EF4-FFF2-40B4-BE49-F238E27FC236}">
                    <a16:creationId xmlns:a16="http://schemas.microsoft.com/office/drawing/2014/main" id="{D2180E08-4205-02D0-E5CE-7505ADC4F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6" name="Rectangle 118">
                <a:extLst>
                  <a:ext uri="{FF2B5EF4-FFF2-40B4-BE49-F238E27FC236}">
                    <a16:creationId xmlns:a16="http://schemas.microsoft.com/office/drawing/2014/main" id="{16309052-2242-DB89-1240-01F1D8ABF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7" name="Rectangle 119">
                <a:extLst>
                  <a:ext uri="{FF2B5EF4-FFF2-40B4-BE49-F238E27FC236}">
                    <a16:creationId xmlns:a16="http://schemas.microsoft.com/office/drawing/2014/main" id="{C55D61DF-6BCC-606A-99E4-5C7B8848C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8" name="Rectangle 120">
                <a:extLst>
                  <a:ext uri="{FF2B5EF4-FFF2-40B4-BE49-F238E27FC236}">
                    <a16:creationId xmlns:a16="http://schemas.microsoft.com/office/drawing/2014/main" id="{FD0C23E4-A9CE-9704-D429-FB562CE1C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69" name="Rectangle 121">
                <a:extLst>
                  <a:ext uri="{FF2B5EF4-FFF2-40B4-BE49-F238E27FC236}">
                    <a16:creationId xmlns:a16="http://schemas.microsoft.com/office/drawing/2014/main" id="{53B60907-A183-078B-EF02-C909AEB81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0" name="Rectangle 122">
                <a:extLst>
                  <a:ext uri="{FF2B5EF4-FFF2-40B4-BE49-F238E27FC236}">
                    <a16:creationId xmlns:a16="http://schemas.microsoft.com/office/drawing/2014/main" id="{E3517619-4BDD-F806-7325-3D31D1FAE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1" name="Rectangle 123">
                <a:extLst>
                  <a:ext uri="{FF2B5EF4-FFF2-40B4-BE49-F238E27FC236}">
                    <a16:creationId xmlns:a16="http://schemas.microsoft.com/office/drawing/2014/main" id="{A2B3784D-816C-DD79-99C0-CDAAB2028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2" name="Rectangle 124">
                <a:extLst>
                  <a:ext uri="{FF2B5EF4-FFF2-40B4-BE49-F238E27FC236}">
                    <a16:creationId xmlns:a16="http://schemas.microsoft.com/office/drawing/2014/main" id="{2C564FC7-7DED-D899-0FED-5048E4572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3" name="Rectangle 125">
                <a:extLst>
                  <a:ext uri="{FF2B5EF4-FFF2-40B4-BE49-F238E27FC236}">
                    <a16:creationId xmlns:a16="http://schemas.microsoft.com/office/drawing/2014/main" id="{A283DEE0-F8E8-F691-8F39-F715F379D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4" name="Rectangle 126">
                <a:extLst>
                  <a:ext uri="{FF2B5EF4-FFF2-40B4-BE49-F238E27FC236}">
                    <a16:creationId xmlns:a16="http://schemas.microsoft.com/office/drawing/2014/main" id="{BE85409E-3A08-0BF3-73AC-70BD62198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5" name="Rectangle 127">
                <a:extLst>
                  <a:ext uri="{FF2B5EF4-FFF2-40B4-BE49-F238E27FC236}">
                    <a16:creationId xmlns:a16="http://schemas.microsoft.com/office/drawing/2014/main" id="{B56ADEE7-5133-6024-2122-D927C145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6" name="Rectangle 128">
                <a:extLst>
                  <a:ext uri="{FF2B5EF4-FFF2-40B4-BE49-F238E27FC236}">
                    <a16:creationId xmlns:a16="http://schemas.microsoft.com/office/drawing/2014/main" id="{A4059F23-29AB-2052-BD05-7753CA3C1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7" name="Rectangle 129">
                <a:extLst>
                  <a:ext uri="{FF2B5EF4-FFF2-40B4-BE49-F238E27FC236}">
                    <a16:creationId xmlns:a16="http://schemas.microsoft.com/office/drawing/2014/main" id="{ED3BC3A7-AD1B-0EEB-D1E1-F026C5B45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8" name="Rectangle 130">
                <a:extLst>
                  <a:ext uri="{FF2B5EF4-FFF2-40B4-BE49-F238E27FC236}">
                    <a16:creationId xmlns:a16="http://schemas.microsoft.com/office/drawing/2014/main" id="{82767F7D-5ED1-7B22-74C8-4DB41F0AF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79" name="Rectangle 131">
                <a:extLst>
                  <a:ext uri="{FF2B5EF4-FFF2-40B4-BE49-F238E27FC236}">
                    <a16:creationId xmlns:a16="http://schemas.microsoft.com/office/drawing/2014/main" id="{84A69D9C-0B01-22FE-1ECB-9A7E9E76F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0" name="Rectangle 132">
                <a:extLst>
                  <a:ext uri="{FF2B5EF4-FFF2-40B4-BE49-F238E27FC236}">
                    <a16:creationId xmlns:a16="http://schemas.microsoft.com/office/drawing/2014/main" id="{5BD2AF85-7F72-E44C-E4A3-2D955AC37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1" name="Rectangle 133">
                <a:extLst>
                  <a:ext uri="{FF2B5EF4-FFF2-40B4-BE49-F238E27FC236}">
                    <a16:creationId xmlns:a16="http://schemas.microsoft.com/office/drawing/2014/main" id="{CBA95673-0F65-D5F6-069A-644B1B93C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2" name="Rectangle 134">
                <a:extLst>
                  <a:ext uri="{FF2B5EF4-FFF2-40B4-BE49-F238E27FC236}">
                    <a16:creationId xmlns:a16="http://schemas.microsoft.com/office/drawing/2014/main" id="{EBF1EC26-5CAD-C4AE-B19A-95982EEC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3" name="Rectangle 135">
                <a:extLst>
                  <a:ext uri="{FF2B5EF4-FFF2-40B4-BE49-F238E27FC236}">
                    <a16:creationId xmlns:a16="http://schemas.microsoft.com/office/drawing/2014/main" id="{7D58F743-57A5-289C-1F17-CC0B03A84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4" name="Rectangle 136">
                <a:extLst>
                  <a:ext uri="{FF2B5EF4-FFF2-40B4-BE49-F238E27FC236}">
                    <a16:creationId xmlns:a16="http://schemas.microsoft.com/office/drawing/2014/main" id="{7A5B19BE-0DA5-2A2E-4B41-D6E74C068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5" name="Rectangle 137">
                <a:extLst>
                  <a:ext uri="{FF2B5EF4-FFF2-40B4-BE49-F238E27FC236}">
                    <a16:creationId xmlns:a16="http://schemas.microsoft.com/office/drawing/2014/main" id="{3C24B75B-F329-39F3-D80E-8D305876F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6" name="Rectangle 138">
                <a:extLst>
                  <a:ext uri="{FF2B5EF4-FFF2-40B4-BE49-F238E27FC236}">
                    <a16:creationId xmlns:a16="http://schemas.microsoft.com/office/drawing/2014/main" id="{199C0F0A-B373-7BE7-0FE2-E83E9CD9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7" name="Rectangle 139">
                <a:extLst>
                  <a:ext uri="{FF2B5EF4-FFF2-40B4-BE49-F238E27FC236}">
                    <a16:creationId xmlns:a16="http://schemas.microsoft.com/office/drawing/2014/main" id="{DF5C843C-A3AF-D8EC-3D6A-87F2491BD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8" name="Rectangle 140">
                <a:extLst>
                  <a:ext uri="{FF2B5EF4-FFF2-40B4-BE49-F238E27FC236}">
                    <a16:creationId xmlns:a16="http://schemas.microsoft.com/office/drawing/2014/main" id="{76EBDF11-9FDC-B31B-F303-7BA275D7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89" name="Rectangle 141">
                <a:extLst>
                  <a:ext uri="{FF2B5EF4-FFF2-40B4-BE49-F238E27FC236}">
                    <a16:creationId xmlns:a16="http://schemas.microsoft.com/office/drawing/2014/main" id="{84E18D0F-9BDB-F637-9162-0D4F34629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0" name="Rectangle 142">
                <a:extLst>
                  <a:ext uri="{FF2B5EF4-FFF2-40B4-BE49-F238E27FC236}">
                    <a16:creationId xmlns:a16="http://schemas.microsoft.com/office/drawing/2014/main" id="{AFCB0E35-428E-0E1D-CB36-1D36ABC32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1" name="Rectangle 143">
                <a:extLst>
                  <a:ext uri="{FF2B5EF4-FFF2-40B4-BE49-F238E27FC236}">
                    <a16:creationId xmlns:a16="http://schemas.microsoft.com/office/drawing/2014/main" id="{F5CC78F7-79B0-DD71-959F-48846AE7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2" name="Rectangle 144">
                <a:extLst>
                  <a:ext uri="{FF2B5EF4-FFF2-40B4-BE49-F238E27FC236}">
                    <a16:creationId xmlns:a16="http://schemas.microsoft.com/office/drawing/2014/main" id="{8F05972B-1F62-048A-346C-4170314E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3" name="Rectangle 145">
                <a:extLst>
                  <a:ext uri="{FF2B5EF4-FFF2-40B4-BE49-F238E27FC236}">
                    <a16:creationId xmlns:a16="http://schemas.microsoft.com/office/drawing/2014/main" id="{6A42CF9B-BCDC-04FF-D5A4-ED31F10C9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4" name="Rectangle 146">
                <a:extLst>
                  <a:ext uri="{FF2B5EF4-FFF2-40B4-BE49-F238E27FC236}">
                    <a16:creationId xmlns:a16="http://schemas.microsoft.com/office/drawing/2014/main" id="{0E6B1DFD-E3CE-4D91-22D9-B586515FF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5" name="Rectangle 147">
                <a:extLst>
                  <a:ext uri="{FF2B5EF4-FFF2-40B4-BE49-F238E27FC236}">
                    <a16:creationId xmlns:a16="http://schemas.microsoft.com/office/drawing/2014/main" id="{B0B2D81A-F60C-2C9B-32F1-D47734DFA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6" name="Rectangle 148">
                <a:extLst>
                  <a:ext uri="{FF2B5EF4-FFF2-40B4-BE49-F238E27FC236}">
                    <a16:creationId xmlns:a16="http://schemas.microsoft.com/office/drawing/2014/main" id="{3333A916-B739-6525-4D96-42869D345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7" name="Rectangle 149">
                <a:extLst>
                  <a:ext uri="{FF2B5EF4-FFF2-40B4-BE49-F238E27FC236}">
                    <a16:creationId xmlns:a16="http://schemas.microsoft.com/office/drawing/2014/main" id="{C8D1348B-F2D4-498F-F27E-31325E57A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8" name="Rectangle 150">
                <a:extLst>
                  <a:ext uri="{FF2B5EF4-FFF2-40B4-BE49-F238E27FC236}">
                    <a16:creationId xmlns:a16="http://schemas.microsoft.com/office/drawing/2014/main" id="{B8732B30-43B6-6E04-F86A-494A43596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699" name="Rectangle 151">
                <a:extLst>
                  <a:ext uri="{FF2B5EF4-FFF2-40B4-BE49-F238E27FC236}">
                    <a16:creationId xmlns:a16="http://schemas.microsoft.com/office/drawing/2014/main" id="{049B55C3-EAB4-D048-52CE-2DCE8DE2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0" name="Rectangle 152">
                <a:extLst>
                  <a:ext uri="{FF2B5EF4-FFF2-40B4-BE49-F238E27FC236}">
                    <a16:creationId xmlns:a16="http://schemas.microsoft.com/office/drawing/2014/main" id="{56900382-9191-53A9-9A3A-6567DD381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1" name="Rectangle 153">
                <a:extLst>
                  <a:ext uri="{FF2B5EF4-FFF2-40B4-BE49-F238E27FC236}">
                    <a16:creationId xmlns:a16="http://schemas.microsoft.com/office/drawing/2014/main" id="{AED8062A-11E5-7CCC-D193-D485EBBD9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2" name="Rectangle 154">
                <a:extLst>
                  <a:ext uri="{FF2B5EF4-FFF2-40B4-BE49-F238E27FC236}">
                    <a16:creationId xmlns:a16="http://schemas.microsoft.com/office/drawing/2014/main" id="{6C403387-B55B-E5C3-6ADE-2FCF45076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3" name="Rectangle 155">
                <a:extLst>
                  <a:ext uri="{FF2B5EF4-FFF2-40B4-BE49-F238E27FC236}">
                    <a16:creationId xmlns:a16="http://schemas.microsoft.com/office/drawing/2014/main" id="{A9F9BFF4-D1C9-711F-A56B-B96193637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4" name="Rectangle 156">
                <a:extLst>
                  <a:ext uri="{FF2B5EF4-FFF2-40B4-BE49-F238E27FC236}">
                    <a16:creationId xmlns:a16="http://schemas.microsoft.com/office/drawing/2014/main" id="{F4337B18-74AC-DDCE-2C7A-17C097F8D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5" name="Rectangle 157">
                <a:extLst>
                  <a:ext uri="{FF2B5EF4-FFF2-40B4-BE49-F238E27FC236}">
                    <a16:creationId xmlns:a16="http://schemas.microsoft.com/office/drawing/2014/main" id="{44E91ECF-6122-2021-56F3-8CA650A86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6" name="Rectangle 158">
                <a:extLst>
                  <a:ext uri="{FF2B5EF4-FFF2-40B4-BE49-F238E27FC236}">
                    <a16:creationId xmlns:a16="http://schemas.microsoft.com/office/drawing/2014/main" id="{B1EDA79E-CF5B-1F86-3C2C-5FC8A6EB5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7" name="Rectangle 159">
                <a:extLst>
                  <a:ext uri="{FF2B5EF4-FFF2-40B4-BE49-F238E27FC236}">
                    <a16:creationId xmlns:a16="http://schemas.microsoft.com/office/drawing/2014/main" id="{4AA2EA9D-C70A-7824-ADF2-84DF126F6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8" name="Rectangle 160">
                <a:extLst>
                  <a:ext uri="{FF2B5EF4-FFF2-40B4-BE49-F238E27FC236}">
                    <a16:creationId xmlns:a16="http://schemas.microsoft.com/office/drawing/2014/main" id="{B851450E-A2FE-B025-4640-56D19DCCA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09" name="Rectangle 161">
                <a:extLst>
                  <a:ext uri="{FF2B5EF4-FFF2-40B4-BE49-F238E27FC236}">
                    <a16:creationId xmlns:a16="http://schemas.microsoft.com/office/drawing/2014/main" id="{3E76FD5E-5B42-FA1F-A708-47C27F1A2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0" name="Rectangle 162">
                <a:extLst>
                  <a:ext uri="{FF2B5EF4-FFF2-40B4-BE49-F238E27FC236}">
                    <a16:creationId xmlns:a16="http://schemas.microsoft.com/office/drawing/2014/main" id="{2396A361-4D5C-B271-27CB-F14075848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1" name="Rectangle 163">
                <a:extLst>
                  <a:ext uri="{FF2B5EF4-FFF2-40B4-BE49-F238E27FC236}">
                    <a16:creationId xmlns:a16="http://schemas.microsoft.com/office/drawing/2014/main" id="{0355C155-6DD4-7EC7-7061-2CA9616F8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2" name="Rectangle 164">
                <a:extLst>
                  <a:ext uri="{FF2B5EF4-FFF2-40B4-BE49-F238E27FC236}">
                    <a16:creationId xmlns:a16="http://schemas.microsoft.com/office/drawing/2014/main" id="{627C50EF-F2F6-4E05-9EF3-5FCB09EE0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3" name="Rectangle 165">
                <a:extLst>
                  <a:ext uri="{FF2B5EF4-FFF2-40B4-BE49-F238E27FC236}">
                    <a16:creationId xmlns:a16="http://schemas.microsoft.com/office/drawing/2014/main" id="{8432EE09-595C-5DAF-2A94-7C4880798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4" name="Rectangle 166">
                <a:extLst>
                  <a:ext uri="{FF2B5EF4-FFF2-40B4-BE49-F238E27FC236}">
                    <a16:creationId xmlns:a16="http://schemas.microsoft.com/office/drawing/2014/main" id="{7060FC28-DB4D-AF4D-6E0D-5EB1659FB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5" name="Rectangle 167">
                <a:extLst>
                  <a:ext uri="{FF2B5EF4-FFF2-40B4-BE49-F238E27FC236}">
                    <a16:creationId xmlns:a16="http://schemas.microsoft.com/office/drawing/2014/main" id="{CD0647D1-6417-7C07-3286-9478C0526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6" name="Rectangle 168">
                <a:extLst>
                  <a:ext uri="{FF2B5EF4-FFF2-40B4-BE49-F238E27FC236}">
                    <a16:creationId xmlns:a16="http://schemas.microsoft.com/office/drawing/2014/main" id="{C593A26D-7DD8-B621-4964-4805FD60D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7" name="Rectangle 169">
                <a:extLst>
                  <a:ext uri="{FF2B5EF4-FFF2-40B4-BE49-F238E27FC236}">
                    <a16:creationId xmlns:a16="http://schemas.microsoft.com/office/drawing/2014/main" id="{E1AF5FE5-B6D7-D9EB-8B61-7F0E5592E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8" name="Rectangle 170">
                <a:extLst>
                  <a:ext uri="{FF2B5EF4-FFF2-40B4-BE49-F238E27FC236}">
                    <a16:creationId xmlns:a16="http://schemas.microsoft.com/office/drawing/2014/main" id="{AB4491CE-5B5E-E4D1-57D4-14CC28E5C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19" name="Rectangle 171">
                <a:extLst>
                  <a:ext uri="{FF2B5EF4-FFF2-40B4-BE49-F238E27FC236}">
                    <a16:creationId xmlns:a16="http://schemas.microsoft.com/office/drawing/2014/main" id="{5788D4EB-AEFD-861C-93A5-91C6CC2C2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0" name="Rectangle 172">
                <a:extLst>
                  <a:ext uri="{FF2B5EF4-FFF2-40B4-BE49-F238E27FC236}">
                    <a16:creationId xmlns:a16="http://schemas.microsoft.com/office/drawing/2014/main" id="{2ADAAE9A-7DE7-35AD-137B-5B8B813CD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1" name="Rectangle 173">
                <a:extLst>
                  <a:ext uri="{FF2B5EF4-FFF2-40B4-BE49-F238E27FC236}">
                    <a16:creationId xmlns:a16="http://schemas.microsoft.com/office/drawing/2014/main" id="{2CD97610-9A6E-62A1-DD41-9DEF7FAEB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2" name="Rectangle 174">
                <a:extLst>
                  <a:ext uri="{FF2B5EF4-FFF2-40B4-BE49-F238E27FC236}">
                    <a16:creationId xmlns:a16="http://schemas.microsoft.com/office/drawing/2014/main" id="{78FF028D-AEEB-4DB3-34D5-9447A333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3" name="Rectangle 175">
                <a:extLst>
                  <a:ext uri="{FF2B5EF4-FFF2-40B4-BE49-F238E27FC236}">
                    <a16:creationId xmlns:a16="http://schemas.microsoft.com/office/drawing/2014/main" id="{87F2E0D0-25DB-D62B-FA92-C5DD87C7E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4" name="Rectangle 176">
                <a:extLst>
                  <a:ext uri="{FF2B5EF4-FFF2-40B4-BE49-F238E27FC236}">
                    <a16:creationId xmlns:a16="http://schemas.microsoft.com/office/drawing/2014/main" id="{5012FB54-482E-0F18-31DD-C7283EE5F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5" name="Rectangle 177">
                <a:extLst>
                  <a:ext uri="{FF2B5EF4-FFF2-40B4-BE49-F238E27FC236}">
                    <a16:creationId xmlns:a16="http://schemas.microsoft.com/office/drawing/2014/main" id="{F59F9441-6394-8BD9-CFD7-25D1E1C39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6" name="Rectangle 178">
                <a:extLst>
                  <a:ext uri="{FF2B5EF4-FFF2-40B4-BE49-F238E27FC236}">
                    <a16:creationId xmlns:a16="http://schemas.microsoft.com/office/drawing/2014/main" id="{A4DD606F-5800-D148-70C3-FFBC2E4D7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7" name="Rectangle 179">
                <a:extLst>
                  <a:ext uri="{FF2B5EF4-FFF2-40B4-BE49-F238E27FC236}">
                    <a16:creationId xmlns:a16="http://schemas.microsoft.com/office/drawing/2014/main" id="{274DCE77-F44F-741A-E9C2-DE9027638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8" name="Rectangle 180">
                <a:extLst>
                  <a:ext uri="{FF2B5EF4-FFF2-40B4-BE49-F238E27FC236}">
                    <a16:creationId xmlns:a16="http://schemas.microsoft.com/office/drawing/2014/main" id="{79BB6223-A6DA-6A4C-389C-470E59006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29" name="Rectangle 181">
                <a:extLst>
                  <a:ext uri="{FF2B5EF4-FFF2-40B4-BE49-F238E27FC236}">
                    <a16:creationId xmlns:a16="http://schemas.microsoft.com/office/drawing/2014/main" id="{1DD58241-2C88-E6E3-1692-0083C677B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0" name="Rectangle 182">
                <a:extLst>
                  <a:ext uri="{FF2B5EF4-FFF2-40B4-BE49-F238E27FC236}">
                    <a16:creationId xmlns:a16="http://schemas.microsoft.com/office/drawing/2014/main" id="{725E2324-E715-F982-9741-5FE1DFE4B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1" name="Rectangle 183">
                <a:extLst>
                  <a:ext uri="{FF2B5EF4-FFF2-40B4-BE49-F238E27FC236}">
                    <a16:creationId xmlns:a16="http://schemas.microsoft.com/office/drawing/2014/main" id="{212E89DF-1DC2-FD6D-B70F-C23C3AD4A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2" name="Rectangle 184">
                <a:extLst>
                  <a:ext uri="{FF2B5EF4-FFF2-40B4-BE49-F238E27FC236}">
                    <a16:creationId xmlns:a16="http://schemas.microsoft.com/office/drawing/2014/main" id="{E8C87B68-9716-0C71-8279-6015249CA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3" name="Rectangle 185">
                <a:extLst>
                  <a:ext uri="{FF2B5EF4-FFF2-40B4-BE49-F238E27FC236}">
                    <a16:creationId xmlns:a16="http://schemas.microsoft.com/office/drawing/2014/main" id="{822BCDE6-2518-1F0B-E5E7-2587F3D64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4" name="Rectangle 186">
                <a:extLst>
                  <a:ext uri="{FF2B5EF4-FFF2-40B4-BE49-F238E27FC236}">
                    <a16:creationId xmlns:a16="http://schemas.microsoft.com/office/drawing/2014/main" id="{F10C57FA-ABD8-A63A-1A5E-89463994D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5" name="Rectangle 187">
                <a:extLst>
                  <a:ext uri="{FF2B5EF4-FFF2-40B4-BE49-F238E27FC236}">
                    <a16:creationId xmlns:a16="http://schemas.microsoft.com/office/drawing/2014/main" id="{BBD61D41-CFA7-512D-E8F8-0DFC3426D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6" name="Rectangle 188">
                <a:extLst>
                  <a:ext uri="{FF2B5EF4-FFF2-40B4-BE49-F238E27FC236}">
                    <a16:creationId xmlns:a16="http://schemas.microsoft.com/office/drawing/2014/main" id="{81BB360D-7393-522E-7FF0-C5747D487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7" name="Rectangle 189">
                <a:extLst>
                  <a:ext uri="{FF2B5EF4-FFF2-40B4-BE49-F238E27FC236}">
                    <a16:creationId xmlns:a16="http://schemas.microsoft.com/office/drawing/2014/main" id="{FADD1501-BE92-4F73-7B20-0FA295370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8" name="Rectangle 190">
                <a:extLst>
                  <a:ext uri="{FF2B5EF4-FFF2-40B4-BE49-F238E27FC236}">
                    <a16:creationId xmlns:a16="http://schemas.microsoft.com/office/drawing/2014/main" id="{EDDB6EF1-0BEA-187C-9E60-5F2619414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39" name="Rectangle 191">
                <a:extLst>
                  <a:ext uri="{FF2B5EF4-FFF2-40B4-BE49-F238E27FC236}">
                    <a16:creationId xmlns:a16="http://schemas.microsoft.com/office/drawing/2014/main" id="{F3EEFCD7-F379-5AA5-BFD8-955F1671B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0" name="Rectangle 192">
                <a:extLst>
                  <a:ext uri="{FF2B5EF4-FFF2-40B4-BE49-F238E27FC236}">
                    <a16:creationId xmlns:a16="http://schemas.microsoft.com/office/drawing/2014/main" id="{4F978444-7359-BB7B-CC20-445D3B9F1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1" name="Rectangle 193">
                <a:extLst>
                  <a:ext uri="{FF2B5EF4-FFF2-40B4-BE49-F238E27FC236}">
                    <a16:creationId xmlns:a16="http://schemas.microsoft.com/office/drawing/2014/main" id="{DDDCB993-EBEF-1143-47AF-017F3AEBE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2" name="Rectangle 194">
                <a:extLst>
                  <a:ext uri="{FF2B5EF4-FFF2-40B4-BE49-F238E27FC236}">
                    <a16:creationId xmlns:a16="http://schemas.microsoft.com/office/drawing/2014/main" id="{8DF52808-748B-2C0A-14B2-A8EEA831D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3" name="Rectangle 195">
                <a:extLst>
                  <a:ext uri="{FF2B5EF4-FFF2-40B4-BE49-F238E27FC236}">
                    <a16:creationId xmlns:a16="http://schemas.microsoft.com/office/drawing/2014/main" id="{C0B20BBA-CF64-6AED-47DE-63E691B85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4" name="Rectangle 196">
                <a:extLst>
                  <a:ext uri="{FF2B5EF4-FFF2-40B4-BE49-F238E27FC236}">
                    <a16:creationId xmlns:a16="http://schemas.microsoft.com/office/drawing/2014/main" id="{BC403C63-C424-7D68-980C-EBFBE5071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5" name="Rectangle 197">
                <a:extLst>
                  <a:ext uri="{FF2B5EF4-FFF2-40B4-BE49-F238E27FC236}">
                    <a16:creationId xmlns:a16="http://schemas.microsoft.com/office/drawing/2014/main" id="{D1C3D9B7-79BA-9E13-0E14-641C948F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6" name="Rectangle 198">
                <a:extLst>
                  <a:ext uri="{FF2B5EF4-FFF2-40B4-BE49-F238E27FC236}">
                    <a16:creationId xmlns:a16="http://schemas.microsoft.com/office/drawing/2014/main" id="{E0BB580B-EFF9-4D00-9EAE-772394722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7" name="Rectangle 199">
                <a:extLst>
                  <a:ext uri="{FF2B5EF4-FFF2-40B4-BE49-F238E27FC236}">
                    <a16:creationId xmlns:a16="http://schemas.microsoft.com/office/drawing/2014/main" id="{8D7FA282-05C1-7A76-80B4-4F144BF7A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8" name="Rectangle 200">
                <a:extLst>
                  <a:ext uri="{FF2B5EF4-FFF2-40B4-BE49-F238E27FC236}">
                    <a16:creationId xmlns:a16="http://schemas.microsoft.com/office/drawing/2014/main" id="{37F683EC-F6F4-D81A-2DBD-3784B10E4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49" name="Rectangle 201">
                <a:extLst>
                  <a:ext uri="{FF2B5EF4-FFF2-40B4-BE49-F238E27FC236}">
                    <a16:creationId xmlns:a16="http://schemas.microsoft.com/office/drawing/2014/main" id="{20EAAC72-0935-5548-73B6-B24301F03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0" name="Rectangle 202">
                <a:extLst>
                  <a:ext uri="{FF2B5EF4-FFF2-40B4-BE49-F238E27FC236}">
                    <a16:creationId xmlns:a16="http://schemas.microsoft.com/office/drawing/2014/main" id="{7FA00DB2-70DE-C2C1-1C6F-AD50E9C4B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1" name="Rectangle 203">
                <a:extLst>
                  <a:ext uri="{FF2B5EF4-FFF2-40B4-BE49-F238E27FC236}">
                    <a16:creationId xmlns:a16="http://schemas.microsoft.com/office/drawing/2014/main" id="{273360F0-B229-391E-96EC-6668FD05E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2" name="Rectangle 204">
                <a:extLst>
                  <a:ext uri="{FF2B5EF4-FFF2-40B4-BE49-F238E27FC236}">
                    <a16:creationId xmlns:a16="http://schemas.microsoft.com/office/drawing/2014/main" id="{F9E2A651-6C59-0DA0-050C-0C1CFBFA5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3" name="Rectangle 205">
                <a:extLst>
                  <a:ext uri="{FF2B5EF4-FFF2-40B4-BE49-F238E27FC236}">
                    <a16:creationId xmlns:a16="http://schemas.microsoft.com/office/drawing/2014/main" id="{977183F3-C3A7-3A8B-D730-86BE2449E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4" name="Rectangle 206">
                <a:extLst>
                  <a:ext uri="{FF2B5EF4-FFF2-40B4-BE49-F238E27FC236}">
                    <a16:creationId xmlns:a16="http://schemas.microsoft.com/office/drawing/2014/main" id="{5D3DF486-D326-3481-F6FB-04E0B7CE8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5" name="Rectangle 207">
                <a:extLst>
                  <a:ext uri="{FF2B5EF4-FFF2-40B4-BE49-F238E27FC236}">
                    <a16:creationId xmlns:a16="http://schemas.microsoft.com/office/drawing/2014/main" id="{0964D027-656A-AA1A-2EF0-F96EA0B56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6" name="Rectangle 208">
                <a:extLst>
                  <a:ext uri="{FF2B5EF4-FFF2-40B4-BE49-F238E27FC236}">
                    <a16:creationId xmlns:a16="http://schemas.microsoft.com/office/drawing/2014/main" id="{5177E6A3-6C95-B2F9-201D-236A2EB3D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7" name="Rectangle 209">
                <a:extLst>
                  <a:ext uri="{FF2B5EF4-FFF2-40B4-BE49-F238E27FC236}">
                    <a16:creationId xmlns:a16="http://schemas.microsoft.com/office/drawing/2014/main" id="{43A7B36D-DFA5-D3CB-DD44-E8EB8C479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8" name="Rectangle 210">
                <a:extLst>
                  <a:ext uri="{FF2B5EF4-FFF2-40B4-BE49-F238E27FC236}">
                    <a16:creationId xmlns:a16="http://schemas.microsoft.com/office/drawing/2014/main" id="{6F238461-5646-8EF2-2B97-2B0D692F1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59" name="Rectangle 211">
                <a:extLst>
                  <a:ext uri="{FF2B5EF4-FFF2-40B4-BE49-F238E27FC236}">
                    <a16:creationId xmlns:a16="http://schemas.microsoft.com/office/drawing/2014/main" id="{CDC0D373-E646-2A4E-E34A-28D2B9787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0" name="Rectangle 212">
                <a:extLst>
                  <a:ext uri="{FF2B5EF4-FFF2-40B4-BE49-F238E27FC236}">
                    <a16:creationId xmlns:a16="http://schemas.microsoft.com/office/drawing/2014/main" id="{6FBEDCD7-9BE5-97AE-2B02-5C73CBD7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1" name="Rectangle 213">
                <a:extLst>
                  <a:ext uri="{FF2B5EF4-FFF2-40B4-BE49-F238E27FC236}">
                    <a16:creationId xmlns:a16="http://schemas.microsoft.com/office/drawing/2014/main" id="{09785E1F-C6DA-BB8F-5EB7-5DA05F0F6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2" name="Rectangle 214">
                <a:extLst>
                  <a:ext uri="{FF2B5EF4-FFF2-40B4-BE49-F238E27FC236}">
                    <a16:creationId xmlns:a16="http://schemas.microsoft.com/office/drawing/2014/main" id="{7CF1A795-E939-D808-92B0-4F335C920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3" name="Rectangle 215">
                <a:extLst>
                  <a:ext uri="{FF2B5EF4-FFF2-40B4-BE49-F238E27FC236}">
                    <a16:creationId xmlns:a16="http://schemas.microsoft.com/office/drawing/2014/main" id="{E089FF61-4A45-0AA3-D6B4-D1A036587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4" name="Rectangle 216">
                <a:extLst>
                  <a:ext uri="{FF2B5EF4-FFF2-40B4-BE49-F238E27FC236}">
                    <a16:creationId xmlns:a16="http://schemas.microsoft.com/office/drawing/2014/main" id="{6A00E252-DA1D-724F-0339-E8948553A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5" name="Rectangle 217">
                <a:extLst>
                  <a:ext uri="{FF2B5EF4-FFF2-40B4-BE49-F238E27FC236}">
                    <a16:creationId xmlns:a16="http://schemas.microsoft.com/office/drawing/2014/main" id="{2DE119A1-5E0A-A27F-A9E1-0A5C5ADF6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6" name="Rectangle 218">
                <a:extLst>
                  <a:ext uri="{FF2B5EF4-FFF2-40B4-BE49-F238E27FC236}">
                    <a16:creationId xmlns:a16="http://schemas.microsoft.com/office/drawing/2014/main" id="{99C8B772-7BAD-63FD-DA17-7EF06C4A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7" name="Rectangle 219">
                <a:extLst>
                  <a:ext uri="{FF2B5EF4-FFF2-40B4-BE49-F238E27FC236}">
                    <a16:creationId xmlns:a16="http://schemas.microsoft.com/office/drawing/2014/main" id="{5F6FA4F7-1A64-FDC5-9EE1-4A76F44B0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8" name="Rectangle 220">
                <a:extLst>
                  <a:ext uri="{FF2B5EF4-FFF2-40B4-BE49-F238E27FC236}">
                    <a16:creationId xmlns:a16="http://schemas.microsoft.com/office/drawing/2014/main" id="{BF295739-ECC9-3975-E6AD-FD9734BE7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69" name="Rectangle 221">
                <a:extLst>
                  <a:ext uri="{FF2B5EF4-FFF2-40B4-BE49-F238E27FC236}">
                    <a16:creationId xmlns:a16="http://schemas.microsoft.com/office/drawing/2014/main" id="{56399AE1-819A-D4E3-C888-29D290C13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0" name="Rectangle 222">
                <a:extLst>
                  <a:ext uri="{FF2B5EF4-FFF2-40B4-BE49-F238E27FC236}">
                    <a16:creationId xmlns:a16="http://schemas.microsoft.com/office/drawing/2014/main" id="{3395A087-80F9-163D-76ED-81DB9CDFF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1" name="Rectangle 223">
                <a:extLst>
                  <a:ext uri="{FF2B5EF4-FFF2-40B4-BE49-F238E27FC236}">
                    <a16:creationId xmlns:a16="http://schemas.microsoft.com/office/drawing/2014/main" id="{3F6C69F9-8B3E-8238-CF61-6451ED86E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2" name="Rectangle 224">
                <a:extLst>
                  <a:ext uri="{FF2B5EF4-FFF2-40B4-BE49-F238E27FC236}">
                    <a16:creationId xmlns:a16="http://schemas.microsoft.com/office/drawing/2014/main" id="{6E0D24DC-05CE-7BC6-C9A9-C984CB085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3" name="Rectangle 225">
                <a:extLst>
                  <a:ext uri="{FF2B5EF4-FFF2-40B4-BE49-F238E27FC236}">
                    <a16:creationId xmlns:a16="http://schemas.microsoft.com/office/drawing/2014/main" id="{22B3A466-A81F-9E4B-8623-AE06AA0B2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4" name="Rectangle 226">
                <a:extLst>
                  <a:ext uri="{FF2B5EF4-FFF2-40B4-BE49-F238E27FC236}">
                    <a16:creationId xmlns:a16="http://schemas.microsoft.com/office/drawing/2014/main" id="{7DB13391-6CC1-48DA-D843-7C5C46176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5" name="Rectangle 227">
                <a:extLst>
                  <a:ext uri="{FF2B5EF4-FFF2-40B4-BE49-F238E27FC236}">
                    <a16:creationId xmlns:a16="http://schemas.microsoft.com/office/drawing/2014/main" id="{465673D6-2165-262D-EFA1-94FE61C77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6" name="Rectangle 228">
                <a:extLst>
                  <a:ext uri="{FF2B5EF4-FFF2-40B4-BE49-F238E27FC236}">
                    <a16:creationId xmlns:a16="http://schemas.microsoft.com/office/drawing/2014/main" id="{51DA0483-86DD-BF49-CE4C-12BA68C6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7" name="Rectangle 229">
                <a:extLst>
                  <a:ext uri="{FF2B5EF4-FFF2-40B4-BE49-F238E27FC236}">
                    <a16:creationId xmlns:a16="http://schemas.microsoft.com/office/drawing/2014/main" id="{971DEEFF-A760-41E1-18EE-534AD0F5D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8" name="Rectangle 230">
                <a:extLst>
                  <a:ext uri="{FF2B5EF4-FFF2-40B4-BE49-F238E27FC236}">
                    <a16:creationId xmlns:a16="http://schemas.microsoft.com/office/drawing/2014/main" id="{C3A9B2C8-13EF-EC35-6AD0-B44B7DCDD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79" name="Rectangle 231">
                <a:extLst>
                  <a:ext uri="{FF2B5EF4-FFF2-40B4-BE49-F238E27FC236}">
                    <a16:creationId xmlns:a16="http://schemas.microsoft.com/office/drawing/2014/main" id="{39C34FFF-F7FA-37FD-8C45-759E35B3B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0" name="Rectangle 232">
                <a:extLst>
                  <a:ext uri="{FF2B5EF4-FFF2-40B4-BE49-F238E27FC236}">
                    <a16:creationId xmlns:a16="http://schemas.microsoft.com/office/drawing/2014/main" id="{65B0AF29-B7E4-C493-C1D1-E6A75020A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1" name="Rectangle 233">
                <a:extLst>
                  <a:ext uri="{FF2B5EF4-FFF2-40B4-BE49-F238E27FC236}">
                    <a16:creationId xmlns:a16="http://schemas.microsoft.com/office/drawing/2014/main" id="{2AE552E8-5394-E7B3-F6FA-8FE6620CB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2" name="Rectangle 234">
                <a:extLst>
                  <a:ext uri="{FF2B5EF4-FFF2-40B4-BE49-F238E27FC236}">
                    <a16:creationId xmlns:a16="http://schemas.microsoft.com/office/drawing/2014/main" id="{106CF068-BCA2-24AC-A6FE-E305BEBA2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3" name="Rectangle 235">
                <a:extLst>
                  <a:ext uri="{FF2B5EF4-FFF2-40B4-BE49-F238E27FC236}">
                    <a16:creationId xmlns:a16="http://schemas.microsoft.com/office/drawing/2014/main" id="{621E2272-A4B7-AB06-B54A-D7D272530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4" name="Rectangle 236">
                <a:extLst>
                  <a:ext uri="{FF2B5EF4-FFF2-40B4-BE49-F238E27FC236}">
                    <a16:creationId xmlns:a16="http://schemas.microsoft.com/office/drawing/2014/main" id="{38A61840-3EC1-B1F3-710B-B9C458535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5" name="Rectangle 237">
                <a:extLst>
                  <a:ext uri="{FF2B5EF4-FFF2-40B4-BE49-F238E27FC236}">
                    <a16:creationId xmlns:a16="http://schemas.microsoft.com/office/drawing/2014/main" id="{83CCA476-4C95-ABC0-6F6F-33D6725B5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6" name="Rectangle 238">
                <a:extLst>
                  <a:ext uri="{FF2B5EF4-FFF2-40B4-BE49-F238E27FC236}">
                    <a16:creationId xmlns:a16="http://schemas.microsoft.com/office/drawing/2014/main" id="{4021500B-C434-3CFC-F4F6-02DABDDDA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7" name="Rectangle 239">
                <a:extLst>
                  <a:ext uri="{FF2B5EF4-FFF2-40B4-BE49-F238E27FC236}">
                    <a16:creationId xmlns:a16="http://schemas.microsoft.com/office/drawing/2014/main" id="{775622A9-01E1-A8E7-0DED-16B74E2C2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8" name="Rectangle 240">
                <a:extLst>
                  <a:ext uri="{FF2B5EF4-FFF2-40B4-BE49-F238E27FC236}">
                    <a16:creationId xmlns:a16="http://schemas.microsoft.com/office/drawing/2014/main" id="{B2D42D7B-A6F2-7A06-26C1-64A2925EC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89" name="Rectangle 241">
                <a:extLst>
                  <a:ext uri="{FF2B5EF4-FFF2-40B4-BE49-F238E27FC236}">
                    <a16:creationId xmlns:a16="http://schemas.microsoft.com/office/drawing/2014/main" id="{B0C166C6-9BA3-E6FD-F807-CF0C3F7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90" name="Rectangle 242">
                <a:extLst>
                  <a:ext uri="{FF2B5EF4-FFF2-40B4-BE49-F238E27FC236}">
                    <a16:creationId xmlns:a16="http://schemas.microsoft.com/office/drawing/2014/main" id="{88A2635A-0F0B-B893-E0B6-66AFD1D0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791" name="Rectangle 243">
                <a:extLst>
                  <a:ext uri="{FF2B5EF4-FFF2-40B4-BE49-F238E27FC236}">
                    <a16:creationId xmlns:a16="http://schemas.microsoft.com/office/drawing/2014/main" id="{332FD332-4838-F97F-7693-69F3ED210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22534" name="Line 245">
              <a:extLst>
                <a:ext uri="{FF2B5EF4-FFF2-40B4-BE49-F238E27FC236}">
                  <a16:creationId xmlns:a16="http://schemas.microsoft.com/office/drawing/2014/main" id="{FCB6981B-C5EC-7D4B-A1A5-4CFD8FB3ED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1338"/>
              <a:ext cx="2418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5" name="Line 246">
              <a:extLst>
                <a:ext uri="{FF2B5EF4-FFF2-40B4-BE49-F238E27FC236}">
                  <a16:creationId xmlns:a16="http://schemas.microsoft.com/office/drawing/2014/main" id="{BA9324B3-C182-C7DC-0723-E62D312A30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931" y="2460"/>
              <a:ext cx="2243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6" name="Text Box 247">
              <a:extLst>
                <a:ext uri="{FF2B5EF4-FFF2-40B4-BE49-F238E27FC236}">
                  <a16:creationId xmlns:a16="http://schemas.microsoft.com/office/drawing/2014/main" id="{F164102F-C783-18CF-C14B-88E5048A3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" y="985"/>
              <a:ext cx="77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Origin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22537" name="Text Box 248">
              <a:extLst>
                <a:ext uri="{FF2B5EF4-FFF2-40B4-BE49-F238E27FC236}">
                  <a16:creationId xmlns:a16="http://schemas.microsoft.com/office/drawing/2014/main" id="{6C47DE7A-BA89-5623-B1C7-68E270039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2" y="1113"/>
              <a:ext cx="28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x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22538" name="Text Box 249">
              <a:extLst>
                <a:ext uri="{FF2B5EF4-FFF2-40B4-BE49-F238E27FC236}">
                  <a16:creationId xmlns:a16="http://schemas.microsoft.com/office/drawing/2014/main" id="{D550DA5A-9829-78A0-99D9-744DAC433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" y="3550"/>
              <a:ext cx="28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y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22539" name="Text Box 250">
              <a:extLst>
                <a:ext uri="{FF2B5EF4-FFF2-40B4-BE49-F238E27FC236}">
                  <a16:creationId xmlns:a16="http://schemas.microsoft.com/office/drawing/2014/main" id="{FD4BC000-A392-12F5-5512-98169143C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5" y="3463"/>
              <a:ext cx="141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Image f(x,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grpSp>
          <p:nvGrpSpPr>
            <p:cNvPr id="22540" name="Group 261">
              <a:extLst>
                <a:ext uri="{FF2B5EF4-FFF2-40B4-BE49-F238E27FC236}">
                  <a16:creationId xmlns:a16="http://schemas.microsoft.com/office/drawing/2014/main" id="{BAB68870-73A5-BA48-4503-16E6EA883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2" y="2327"/>
              <a:ext cx="432" cy="430"/>
              <a:chOff x="3168" y="2244"/>
              <a:chExt cx="432" cy="430"/>
            </a:xfrm>
          </p:grpSpPr>
          <p:sp>
            <p:nvSpPr>
              <p:cNvPr id="22543" name="Rectangle 252">
                <a:extLst>
                  <a:ext uri="{FF2B5EF4-FFF2-40B4-BE49-F238E27FC236}">
                    <a16:creationId xmlns:a16="http://schemas.microsoft.com/office/drawing/2014/main" id="{5A1D2AC7-7F4C-AE86-4C2D-034CDAE83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4" name="Rectangle 253">
                <a:extLst>
                  <a:ext uri="{FF2B5EF4-FFF2-40B4-BE49-F238E27FC236}">
                    <a16:creationId xmlns:a16="http://schemas.microsoft.com/office/drawing/2014/main" id="{BE03879A-6713-3CC1-5D6E-8F0D2A04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5" name="Rectangle 254">
                <a:extLst>
                  <a:ext uri="{FF2B5EF4-FFF2-40B4-BE49-F238E27FC236}">
                    <a16:creationId xmlns:a16="http://schemas.microsoft.com/office/drawing/2014/main" id="{DF846803-F902-6058-7FF5-830F8FF5B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6" name="Rectangle 255">
                <a:extLst>
                  <a:ext uri="{FF2B5EF4-FFF2-40B4-BE49-F238E27FC236}">
                    <a16:creationId xmlns:a16="http://schemas.microsoft.com/office/drawing/2014/main" id="{24181B51-73B5-D9EB-9FF5-799C7E5DE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7" name="Rectangle 256">
                <a:extLst>
                  <a:ext uri="{FF2B5EF4-FFF2-40B4-BE49-F238E27FC236}">
                    <a16:creationId xmlns:a16="http://schemas.microsoft.com/office/drawing/2014/main" id="{4502A5CF-2810-C24E-E438-2DAE23173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8" name="Rectangle 257">
                <a:extLst>
                  <a:ext uri="{FF2B5EF4-FFF2-40B4-BE49-F238E27FC236}">
                    <a16:creationId xmlns:a16="http://schemas.microsoft.com/office/drawing/2014/main" id="{58736D02-016F-4903-5D98-669024BAF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49" name="Rectangle 258">
                <a:extLst>
                  <a:ext uri="{FF2B5EF4-FFF2-40B4-BE49-F238E27FC236}">
                    <a16:creationId xmlns:a16="http://schemas.microsoft.com/office/drawing/2014/main" id="{15D66857-F6DF-73C8-0355-C859B690A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0" name="Rectangle 259">
                <a:extLst>
                  <a:ext uri="{FF2B5EF4-FFF2-40B4-BE49-F238E27FC236}">
                    <a16:creationId xmlns:a16="http://schemas.microsoft.com/office/drawing/2014/main" id="{61E567F9-D824-4D08-6375-235F60890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22551" name="Rectangle 260">
                <a:extLst>
                  <a:ext uri="{FF2B5EF4-FFF2-40B4-BE49-F238E27FC236}">
                    <a16:creationId xmlns:a16="http://schemas.microsoft.com/office/drawing/2014/main" id="{0A23F5BD-3201-D248-5B15-0E4E0295A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22541" name="Text Box 262">
              <a:extLst>
                <a:ext uri="{FF2B5EF4-FFF2-40B4-BE49-F238E27FC236}">
                  <a16:creationId xmlns:a16="http://schemas.microsoft.com/office/drawing/2014/main" id="{C77D6B09-AFD3-A108-65D1-4066BB519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" y="2317"/>
              <a:ext cx="555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 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cxnSp>
          <p:nvCxnSpPr>
            <p:cNvPr id="22542" name="AutoShape 263">
              <a:extLst>
                <a:ext uri="{FF2B5EF4-FFF2-40B4-BE49-F238E27FC236}">
                  <a16:creationId xmlns:a16="http://schemas.microsoft.com/office/drawing/2014/main" id="{FFB14B3E-527E-DCC6-F15B-2BBC2DEF89E6}"/>
                </a:ext>
              </a:extLst>
            </p:cNvPr>
            <p:cNvCxnSpPr>
              <a:cxnSpLocks noChangeShapeType="1"/>
              <a:stCxn id="22541" idx="1"/>
            </p:cNvCxnSpPr>
            <p:nvPr/>
          </p:nvCxnSpPr>
          <p:spPr bwMode="auto">
            <a:xfrm rot="10800000" flipV="1">
              <a:off x="4522" y="2441"/>
              <a:ext cx="885" cy="101"/>
            </a:xfrm>
            <a:prstGeom prst="curvedConnector3">
              <a:avLst>
                <a:gd name="adj1" fmla="val 50000"/>
              </a:avLst>
            </a:prstGeom>
            <a:noFill/>
            <a:ln w="22225">
              <a:solidFill>
                <a:srgbClr val="00B0F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1114D0C-38FF-90C8-D1E8-19320AF5CD8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Intensity Transformations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F6F30894-A8C7-31A1-2C07-13E933C5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6460"/>
            <a:ext cx="8439150" cy="522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FF6600"/>
              </a:buClr>
              <a:buNone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will look at image enhancement </a:t>
            </a:r>
            <a:r>
              <a:rPr lang="en-US" altLang="en-US" dirty="0">
                <a:solidFill>
                  <a:srgbClr val="00B0F0"/>
                </a:solidFill>
              </a:rPr>
              <a:t>point processing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techniques: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point processing?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Negative images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Thresholding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Logarithmic transformation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law transforms</a:t>
            </a:r>
          </a:p>
          <a:p>
            <a:pPr marL="914400" indent="-506413" eaLnBrk="1" hangingPunct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some other transforms</a:t>
            </a:r>
            <a:endParaRPr lang="en-US" alt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1114D0C-38FF-90C8-D1E8-19320AF5CD8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7325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D9358B3A-4420-9DED-6766-B9A48B1CD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31710"/>
            <a:ext cx="8439150" cy="52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buFontTx/>
              <a:buNone/>
            </a:pPr>
            <a:r>
              <a:rPr lang="en-US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g depends only on the value of f at a single point (x, y), T becomes an intensity (also called a gray-level, or mapping) transformation function of the form:</a:t>
            </a:r>
            <a:endParaRPr lang="en-US" altLang="en-US" sz="25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en-US" sz="2500" dirty="0">
                <a:solidFill>
                  <a:srgbClr val="00B0F0"/>
                </a:solidFill>
              </a:rPr>
              <a:t>s = T(r)</a:t>
            </a:r>
          </a:p>
          <a:p>
            <a:pPr algn="just" eaLnBrk="1" hangingPunct="1">
              <a:buFontTx/>
              <a:buNone/>
            </a:pPr>
            <a:r>
              <a:rPr lang="en-US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s, r: the intensity of g 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en-US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 at any point (x, y)</a:t>
            </a: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5E5AC3D9-BE44-6E78-BC20-3F10C1846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3348" r="3433" b="4575"/>
          <a:stretch/>
        </p:blipFill>
        <p:spPr bwMode="auto">
          <a:xfrm>
            <a:off x="1554977" y="3164789"/>
            <a:ext cx="6034045" cy="291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BFBA4CFF-645F-E748-DFF8-4BCBCD35A05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Intensity Transformations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B910C-6CF6-B2BE-8886-9F72F398B5A6}"/>
              </a:ext>
            </a:extLst>
          </p:cNvPr>
          <p:cNvSpPr txBox="1"/>
          <p:nvPr/>
        </p:nvSpPr>
        <p:spPr>
          <a:xfrm>
            <a:off x="1659752" y="6179172"/>
            <a:ext cx="6034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Intensity transformation functions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(a) Contrast stretching function. (b) Thresholding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EE65F-4572-8065-B5C1-93884961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9" y="5294168"/>
            <a:ext cx="5715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>
            <a:extLst>
              <a:ext uri="{FF2B5EF4-FFF2-40B4-BE49-F238E27FC236}">
                <a16:creationId xmlns:a16="http://schemas.microsoft.com/office/drawing/2014/main" id="{7E25A2DD-9A91-1E72-A9BA-EFF3BBA6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18"/>
          <a:stretch>
            <a:fillRect/>
          </a:stretch>
        </p:blipFill>
        <p:spPr bwMode="auto">
          <a:xfrm>
            <a:off x="1311275" y="3165903"/>
            <a:ext cx="24939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>
            <a:extLst>
              <a:ext uri="{FF2B5EF4-FFF2-40B4-BE49-F238E27FC236}">
                <a16:creationId xmlns:a16="http://schemas.microsoft.com/office/drawing/2014/main" id="{6ABA68EF-B6FF-560B-0A59-DD8F9F88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0" r="20432"/>
          <a:stretch>
            <a:fillRect/>
          </a:stretch>
        </p:blipFill>
        <p:spPr bwMode="auto">
          <a:xfrm>
            <a:off x="5397500" y="3165903"/>
            <a:ext cx="249555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3">
            <a:extLst>
              <a:ext uri="{FF2B5EF4-FFF2-40B4-BE49-F238E27FC236}">
                <a16:creationId xmlns:a16="http://schemas.microsoft.com/office/drawing/2014/main" id="{A6011E9C-37B9-33F8-8553-C3B0C1060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73" y="795338"/>
            <a:ext cx="8369877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FF6600"/>
              </a:buClr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negative of an image with intensity levels in the range    [0, L-1] is obtained by using the negative transformation function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IE" altLang="en-US" sz="2400" dirty="0">
                <a:solidFill>
                  <a:srgbClr val="00B0F0"/>
                </a:solidFill>
              </a:rPr>
              <a:t>                      s = T(r) = L - 1 - r</a:t>
            </a:r>
          </a:p>
          <a:p>
            <a:pPr eaLnBrk="1" hangingPunct="1">
              <a:spcBef>
                <a:spcPts val="600"/>
              </a:spcBef>
              <a:buClr>
                <a:srgbClr val="FF6600"/>
              </a:buClr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used, for example, in enhancing white or gray detail embedded in dark regions of an image, especially when the black areas are dominant in size.</a:t>
            </a:r>
            <a:endParaRPr lang="en-IE" alt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609" name="TextBox 9">
            <a:extLst>
              <a:ext uri="{FF2B5EF4-FFF2-40B4-BE49-F238E27FC236}">
                <a16:creationId xmlns:a16="http://schemas.microsoft.com/office/drawing/2014/main" id="{B5D91D6E-3F6A-69F6-AEDE-A60F77BF5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956" y="6361979"/>
            <a:ext cx="5018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en-US" sz="1800" dirty="0">
                <a:solidFill>
                  <a:srgbClr val="7030A0"/>
                </a:solidFill>
                <a:latin typeface="ArialMT"/>
              </a:rPr>
              <a:t>A digital mammogram and its negative image</a:t>
            </a:r>
            <a:r>
              <a:rPr lang="pt-BR" altLang="en-US" sz="1800" dirty="0">
                <a:solidFill>
                  <a:srgbClr val="7030A0"/>
                </a:solidFill>
              </a:rPr>
              <a:t> </a:t>
            </a:r>
            <a:endParaRPr lang="en-US" altLang="en-US" sz="1800" dirty="0">
              <a:solidFill>
                <a:srgbClr val="7030A0"/>
              </a:solidFill>
            </a:endParaRPr>
          </a:p>
        </p:txBody>
      </p:sp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C67702CC-ADED-8D50-80E0-FDA98B07FF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Image Negatives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2797F1A9-BC00-2B58-2CC3-BE1A42C40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31" y="4323785"/>
            <a:ext cx="883372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587A3936-B5BA-7903-2DEF-893594A6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7" y="1868298"/>
            <a:ext cx="8686800" cy="108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FF6600"/>
              </a:buClr>
              <a:buNone/>
            </a:pP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Thresholding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creates a binary image from a grayscale or full-color image. This is typically done in order to separate "object" or foreground pixels from background pixels to aid in image processing.</a:t>
            </a:r>
          </a:p>
          <a:p>
            <a:pPr algn="just" eaLnBrk="1" hangingPunct="1">
              <a:spcBef>
                <a:spcPct val="0"/>
              </a:spcBef>
              <a:buClr>
                <a:srgbClr val="FF6600"/>
              </a:buClr>
              <a:buNone/>
            </a:pPr>
            <a:endParaRPr lang="en-US" altLang="en-US" sz="200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628" name="Picture 4" descr="Moon">
            <a:extLst>
              <a:ext uri="{FF2B5EF4-FFF2-40B4-BE49-F238E27FC236}">
                <a16:creationId xmlns:a16="http://schemas.microsoft.com/office/drawing/2014/main" id="{E18E91FF-E97B-1CC8-57BC-D217C6AC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8" y="3015691"/>
            <a:ext cx="2655888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ThresholdedMoon">
            <a:extLst>
              <a:ext uri="{FF2B5EF4-FFF2-40B4-BE49-F238E27FC236}">
                <a16:creationId xmlns:a16="http://schemas.microsoft.com/office/drawing/2014/main" id="{FF052211-5EEF-E45B-9B21-0E90004A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66" y="3017279"/>
            <a:ext cx="26670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1" name="Group 126">
            <a:extLst>
              <a:ext uri="{FF2B5EF4-FFF2-40B4-BE49-F238E27FC236}">
                <a16:creationId xmlns:a16="http://schemas.microsoft.com/office/drawing/2014/main" id="{29861B0C-6104-82BF-503C-2C3AA74579FE}"/>
              </a:ext>
            </a:extLst>
          </p:cNvPr>
          <p:cNvGrpSpPr>
            <a:grpSpLocks/>
          </p:cNvGrpSpPr>
          <p:nvPr/>
        </p:nvGrpSpPr>
        <p:grpSpPr bwMode="auto">
          <a:xfrm>
            <a:off x="2017437" y="802256"/>
            <a:ext cx="4929188" cy="1082675"/>
            <a:chOff x="1526" y="3170"/>
            <a:chExt cx="3105" cy="682"/>
          </a:xfrm>
        </p:grpSpPr>
        <p:sp>
          <p:nvSpPr>
            <p:cNvPr id="26632" name="Text Box 118">
              <a:extLst>
                <a:ext uri="{FF2B5EF4-FFF2-40B4-BE49-F238E27FC236}">
                  <a16:creationId xmlns:a16="http://schemas.microsoft.com/office/drawing/2014/main" id="{911DCA97-520F-577B-EC4C-19EAE1273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6" y="3346"/>
              <a:ext cx="48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800" dirty="0">
                  <a:solidFill>
                    <a:srgbClr val="00B0F0"/>
                  </a:solidFill>
                  <a:latin typeface="+mj-lt"/>
                  <a:cs typeface="Times New Roman" panose="02020603050405020304" pitchFamily="18" charset="0"/>
                </a:rPr>
                <a:t>s = </a:t>
              </a:r>
              <a:endParaRPr lang="en-US" altLang="en-US" sz="2800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6633" name="AutoShape 119">
              <a:extLst>
                <a:ext uri="{FF2B5EF4-FFF2-40B4-BE49-F238E27FC236}">
                  <a16:creationId xmlns:a16="http://schemas.microsoft.com/office/drawing/2014/main" id="{75AF5361-D3EB-EA47-A6F9-2FFF36AFC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3209"/>
              <a:ext cx="175" cy="638"/>
            </a:xfrm>
            <a:prstGeom prst="leftBrace">
              <a:avLst>
                <a:gd name="adj1" fmla="val 30381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00B0F0"/>
                </a:solidFill>
              </a:endParaRPr>
            </a:p>
          </p:txBody>
        </p:sp>
        <p:grpSp>
          <p:nvGrpSpPr>
            <p:cNvPr id="26634" name="Group 125">
              <a:extLst>
                <a:ext uri="{FF2B5EF4-FFF2-40B4-BE49-F238E27FC236}">
                  <a16:creationId xmlns:a16="http://schemas.microsoft.com/office/drawing/2014/main" id="{E63671F6-9246-31C1-B63E-93BB0EFF2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8" y="3170"/>
              <a:ext cx="2413" cy="682"/>
              <a:chOff x="2218" y="3170"/>
              <a:chExt cx="2413" cy="682"/>
            </a:xfrm>
          </p:grpSpPr>
          <p:sp>
            <p:nvSpPr>
              <p:cNvPr id="26635" name="Text Box 123">
                <a:extLst>
                  <a:ext uri="{FF2B5EF4-FFF2-40B4-BE49-F238E27FC236}">
                    <a16:creationId xmlns:a16="http://schemas.microsoft.com/office/drawing/2014/main" id="{1274D4B2-45D2-69EB-9902-0634164898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8" y="3522"/>
                <a:ext cx="237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2800" dirty="0">
                    <a:solidFill>
                      <a:srgbClr val="00B0F0"/>
                    </a:solidFill>
                    <a:latin typeface="+mj-lt"/>
                    <a:cs typeface="Times New Roman" panose="02020603050405020304" pitchFamily="18" charset="0"/>
                  </a:rPr>
                  <a:t>0.0    r &lt;= threshold</a:t>
                </a:r>
                <a:endParaRPr lang="en-US" altLang="en-US" sz="2800" dirty="0">
                  <a:solidFill>
                    <a:srgbClr val="00B0F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36" name="Text Box 124">
                <a:extLst>
                  <a:ext uri="{FF2B5EF4-FFF2-40B4-BE49-F238E27FC236}">
                    <a16:creationId xmlns:a16="http://schemas.microsoft.com/office/drawing/2014/main" id="{A6ADA1FF-4361-C930-70C0-50BA2C9C0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8" y="3170"/>
                <a:ext cx="241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2800" dirty="0">
                    <a:solidFill>
                      <a:srgbClr val="00B0F0"/>
                    </a:solidFill>
                    <a:latin typeface="+mj-lt"/>
                    <a:cs typeface="Times New Roman" panose="02020603050405020304" pitchFamily="18" charset="0"/>
                  </a:rPr>
                  <a:t>1.0    r  &gt;  threshold</a:t>
                </a:r>
                <a:endParaRPr lang="en-US" altLang="en-US" sz="2800" dirty="0">
                  <a:solidFill>
                    <a:srgbClr val="00B0F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A6087A8-2B0E-8FB8-BF4E-F005774E17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Thresholding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2797F1A9-BC00-2B58-2CC3-BE1A42C40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31" y="4122080"/>
            <a:ext cx="883372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B0FE-A1D5-BF1B-A17D-C949CA8DB38E}"/>
              </a:ext>
            </a:extLst>
          </p:cNvPr>
          <p:cNvSpPr txBox="1"/>
          <p:nvPr/>
        </p:nvSpPr>
        <p:spPr>
          <a:xfrm>
            <a:off x="1306291" y="6233047"/>
            <a:ext cx="679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(left) An image of the North Pole of the moon. (right) A </a:t>
            </a:r>
            <a:r>
              <a:rPr lang="en-US" dirty="0" err="1">
                <a:solidFill>
                  <a:srgbClr val="7030A0"/>
                </a:solidFill>
              </a:rPr>
              <a:t>thresholded</a:t>
            </a:r>
            <a:r>
              <a:rPr lang="en-US" dirty="0">
                <a:solidFill>
                  <a:srgbClr val="7030A0"/>
                </a:solidFill>
              </a:rPr>
              <a:t>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BDA22252-A92D-B600-7F98-A40EAD123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1433"/>
            <a:ext cx="8229600" cy="5047139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FF6600"/>
              </a:buClr>
              <a:buNone/>
            </a:pPr>
            <a:r>
              <a:rPr lang="en-US" altLang="en-US" dirty="0"/>
              <a:t>Some basic intensity transformation functions:</a:t>
            </a:r>
          </a:p>
          <a:p>
            <a:pPr marL="998537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Linear</a:t>
            </a:r>
            <a:r>
              <a:rPr lang="en-US" altLang="en-US" dirty="0"/>
              <a:t> (negative </a:t>
            </a:r>
            <a:r>
              <a:rPr lang="en-US" altLang="en-US" sz="2000" dirty="0"/>
              <a:t>&amp;</a:t>
            </a:r>
            <a:r>
              <a:rPr lang="en-US" altLang="en-US" dirty="0"/>
              <a:t> identity transformations)</a:t>
            </a:r>
          </a:p>
          <a:p>
            <a:pPr marL="998537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Logarithmic</a:t>
            </a:r>
            <a:r>
              <a:rPr lang="en-US" altLang="en-US" dirty="0"/>
              <a:t> (log </a:t>
            </a:r>
            <a:r>
              <a:rPr lang="en-US" altLang="en-US" sz="2000" dirty="0"/>
              <a:t>&amp;</a:t>
            </a:r>
            <a:r>
              <a:rPr lang="en-US" altLang="en-US" dirty="0"/>
              <a:t> inverse-log transformations)</a:t>
            </a:r>
          </a:p>
          <a:p>
            <a:pPr marL="998537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Power-law</a:t>
            </a:r>
            <a:r>
              <a:rPr lang="en-US" altLang="en-US" dirty="0"/>
              <a:t> (n</a:t>
            </a:r>
            <a:r>
              <a:rPr lang="en-US" altLang="en-US" baseline="30000" dirty="0"/>
              <a:t>th</a:t>
            </a:r>
            <a:r>
              <a:rPr lang="en-US" altLang="en-US" dirty="0"/>
              <a:t> power </a:t>
            </a:r>
            <a:r>
              <a:rPr lang="en-US" altLang="en-US" sz="2000" dirty="0"/>
              <a:t>&amp;</a:t>
            </a:r>
            <a:r>
              <a:rPr lang="en-US" altLang="en-US" dirty="0"/>
              <a:t> n</a:t>
            </a:r>
            <a:r>
              <a:rPr lang="en-US" altLang="en-US" baseline="30000" dirty="0"/>
              <a:t>th</a:t>
            </a:r>
            <a:r>
              <a:rPr lang="en-US" altLang="en-US" dirty="0"/>
              <a:t> root transformations).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39A6C0A-19A1-F931-8AFD-17DE031CFE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Intensity Transformation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1494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39A6C0A-19A1-F931-8AFD-17DE031CFE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Intensity Transformation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E9113-0440-2881-EFFF-50F87484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/>
          <a:stretch>
            <a:fillRect/>
          </a:stretch>
        </p:blipFill>
        <p:spPr bwMode="auto">
          <a:xfrm>
            <a:off x="677915" y="965936"/>
            <a:ext cx="5350153" cy="513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C170D-CE48-1260-A922-39E8ECDE58AD}"/>
              </a:ext>
            </a:extLst>
          </p:cNvPr>
          <p:cNvSpPr txBox="1"/>
          <p:nvPr/>
        </p:nvSpPr>
        <p:spPr>
          <a:xfrm>
            <a:off x="6466112" y="1653784"/>
            <a:ext cx="23102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Some basic intensity transformation functions.</a:t>
            </a:r>
          </a:p>
          <a:p>
            <a:r>
              <a:rPr lang="en-US" dirty="0">
                <a:solidFill>
                  <a:srgbClr val="7030A0"/>
                </a:solidFill>
              </a:rPr>
              <a:t>Each curve was scaled independently so that all curves would fit in the same graph.</a:t>
            </a:r>
          </a:p>
          <a:p>
            <a:r>
              <a:rPr lang="en-US" dirty="0">
                <a:solidFill>
                  <a:srgbClr val="7030A0"/>
                </a:solidFill>
              </a:rPr>
              <a:t>Our interest here is on the shapes of the curves, not on their relative values.</a:t>
            </a:r>
          </a:p>
        </p:txBody>
      </p:sp>
    </p:spTree>
    <p:extLst>
      <p:ext uri="{BB962C8B-B14F-4D97-AF65-F5344CB8AC3E}">
        <p14:creationId xmlns:p14="http://schemas.microsoft.com/office/powerpoint/2010/main" val="425878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C1F256D5-DAFC-812A-9B91-4965CED86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73" y="740969"/>
            <a:ext cx="8403021" cy="578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FF6600"/>
              </a:buClr>
              <a:buNone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general form of the log transformation is</a:t>
            </a:r>
            <a:r>
              <a:rPr lang="en-IE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ctr" eaLnBrk="1" hangingPunct="1">
              <a:spcBef>
                <a:spcPts val="600"/>
              </a:spcBef>
              <a:buFontTx/>
              <a:buNone/>
            </a:pPr>
            <a:r>
              <a:rPr lang="en-IE" altLang="en-US" sz="2800" dirty="0">
                <a:solidFill>
                  <a:srgbClr val="00B0F0"/>
                </a:solidFill>
                <a:latin typeface="+mj-lt"/>
              </a:rPr>
              <a:t>s = c * log(1 + r)</a:t>
            </a:r>
            <a:endParaRPr lang="en-US" altLang="en-US" sz="2800" dirty="0">
              <a:solidFill>
                <a:srgbClr val="00B0F0"/>
              </a:solidFill>
              <a:latin typeface="+mj-lt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c is a constant.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transformation maps a narrow range of low intensity values in the input into a wider range of output levels.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example, note how input levels in the range [0, L/4] map to output levels to the range [0, 3L/4].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Conversely, higher values of input levels are mapped to a narrower range in the output.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used to expand the values of dark pixels in an image, while compressing the higher-level values.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opposite is true of the inverse log (exponential) transformation.</a:t>
            </a:r>
            <a:endParaRPr lang="en-IE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139A6C0A-19A1-F931-8AFD-17DE031CFE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Log Transformations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4">
            <a:extLst>
              <a:ext uri="{FF2B5EF4-FFF2-40B4-BE49-F238E27FC236}">
                <a16:creationId xmlns:a16="http://schemas.microsoft.com/office/drawing/2014/main" id="{DFCF416A-DF45-DBF6-EC27-F08492BDD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r="28106"/>
          <a:stretch/>
        </p:blipFill>
        <p:spPr bwMode="auto">
          <a:xfrm>
            <a:off x="4519274" y="800100"/>
            <a:ext cx="4624725" cy="450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3">
            <a:extLst>
              <a:ext uri="{FF2B5EF4-FFF2-40B4-BE49-F238E27FC236}">
                <a16:creationId xmlns:a16="http://schemas.microsoft.com/office/drawing/2014/main" id="{15BF3CA1-4322-52A2-24DF-931680441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4" y="925279"/>
            <a:ext cx="4343406" cy="524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Power-law transformations have the form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dirty="0">
                <a:solidFill>
                  <a:srgbClr val="00B0F0"/>
                </a:solidFill>
                <a:latin typeface="+mj-lt"/>
              </a:rPr>
              <a:t>s = c * r</a:t>
            </a:r>
            <a:r>
              <a:rPr lang="el-GR" altLang="en-US" sz="2400" baseline="30000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γ</a:t>
            </a:r>
            <a:endParaRPr lang="en-US" altLang="en-US" sz="2400" baseline="30000" dirty="0">
              <a:solidFill>
                <a:srgbClr val="00B0F0"/>
              </a:solidFill>
              <a:latin typeface="+mj-lt"/>
              <a:cs typeface="Times New Roman" panose="02020603050405020304" pitchFamily="18" charset="0"/>
            </a:endParaRPr>
          </a:p>
          <a:p>
            <a:pPr marL="342900" eaLnBrk="1" hangingPunct="1">
              <a:spcBef>
                <a:spcPts val="12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where c and are positive constants</a:t>
            </a:r>
            <a:endParaRPr lang="en-IE" altLang="en-US" sz="2400" i="1" baseline="30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As with log transformations, power-law curves with </a:t>
            </a:r>
            <a:r>
              <a:rPr lang="en-US" altLang="en-US" sz="2400" dirty="0">
                <a:solidFill>
                  <a:srgbClr val="00B0F0"/>
                </a:solidFill>
                <a:latin typeface="+mj-lt"/>
              </a:rPr>
              <a:t>fractional values of </a:t>
            </a:r>
            <a:r>
              <a:rPr lang="el-GR" altLang="en-US" sz="2400" dirty="0">
                <a:solidFill>
                  <a:srgbClr val="00B0F0"/>
                </a:solidFill>
                <a:latin typeface="+mj-lt"/>
              </a:rPr>
              <a:t>γ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map a narrow range of dark input values into a wider range of output values, with the opposite being true for higher values of input levels</a:t>
            </a:r>
            <a:endParaRPr lang="en-IE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endParaRPr lang="en-IE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endParaRPr lang="en-IE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endParaRPr lang="el-G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itle 1" descr="Dashed vertical">
            <a:extLst>
              <a:ext uri="{FF2B5EF4-FFF2-40B4-BE49-F238E27FC236}">
                <a16:creationId xmlns:a16="http://schemas.microsoft.com/office/drawing/2014/main" id="{139A6C0A-19A1-F931-8AFD-17DE031CFE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Power-Law (Gamma) Transformations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D8FA0-AED9-EBED-5934-59A4B6828737}"/>
              </a:ext>
            </a:extLst>
          </p:cNvPr>
          <p:cNvSpPr txBox="1"/>
          <p:nvPr/>
        </p:nvSpPr>
        <p:spPr>
          <a:xfrm>
            <a:off x="326580" y="6160669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Each curve was scaled independently so that all curves would fit in the same graph. Our interest here is on the shapes of the curves, not on their relative values.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2D2A6-1EF7-90E8-7B35-BA74A47B4A42}"/>
              </a:ext>
            </a:extLst>
          </p:cNvPr>
          <p:cNvSpPr txBox="1"/>
          <p:nvPr/>
        </p:nvSpPr>
        <p:spPr>
          <a:xfrm>
            <a:off x="4572001" y="527170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figure shows plots of the gamma equation </a:t>
            </a:r>
            <a:r>
              <a:rPr lang="en-IE" altLang="en-US" sz="1800" dirty="0">
                <a:solidFill>
                  <a:srgbClr val="7030A0"/>
                </a:solidFill>
                <a:latin typeface="+mj-lt"/>
              </a:rPr>
              <a:t>s = c * r</a:t>
            </a:r>
            <a:r>
              <a:rPr lang="el-GR" altLang="en-US" sz="1800" baseline="30000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γ</a:t>
            </a:r>
            <a:r>
              <a:rPr lang="en-US" dirty="0">
                <a:solidFill>
                  <a:srgbClr val="7030A0"/>
                </a:solidFill>
              </a:rPr>
              <a:t> for various values of </a:t>
            </a:r>
            <a:r>
              <a:rPr lang="el-GR" dirty="0">
                <a:solidFill>
                  <a:srgbClr val="7030A0"/>
                </a:solidFill>
              </a:rPr>
              <a:t>γ</a:t>
            </a:r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(c = 1 in all cases)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88769A6A-D093-5BD9-D6F6-554ECD4148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07697"/>
            <a:ext cx="8229600" cy="4960875"/>
          </a:xfrm>
        </p:spPr>
        <p:txBody>
          <a:bodyPr/>
          <a:lstStyle/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E" altLang="en-US" dirty="0"/>
              <a:t> What is image enhancement?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E" altLang="en-US" dirty="0"/>
              <a:t> </a:t>
            </a:r>
            <a:r>
              <a:rPr lang="en-US" altLang="en-US" dirty="0"/>
              <a:t>Different kinds of image enhancement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 Point processing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 Histogram processing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 Spatial filtering</a:t>
            </a:r>
            <a:endParaRPr lang="en-IE" altLang="en-US" dirty="0"/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E" altLang="en-US" dirty="0"/>
              <a:t> Image restoration/reconstruction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39FD513-02BA-3734-201E-F7A174B7BDB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4">
            <a:extLst>
              <a:ext uri="{FF2B5EF4-FFF2-40B4-BE49-F238E27FC236}">
                <a16:creationId xmlns:a16="http://schemas.microsoft.com/office/drawing/2014/main" id="{24A72D04-B76C-DB61-EEF9-A2F7AD37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297113" y="991051"/>
            <a:ext cx="1614487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>
            <a:extLst>
              <a:ext uri="{FF2B5EF4-FFF2-40B4-BE49-F238E27FC236}">
                <a16:creationId xmlns:a16="http://schemas.microsoft.com/office/drawing/2014/main" id="{ED3FE282-2C55-996F-90C7-7C2E4FFAD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4" r="20435" b="50742"/>
          <a:stretch>
            <a:fillRect/>
          </a:stretch>
        </p:blipFill>
        <p:spPr bwMode="auto">
          <a:xfrm>
            <a:off x="5574179" y="992639"/>
            <a:ext cx="1627187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>
            <a:extLst>
              <a:ext uri="{FF2B5EF4-FFF2-40B4-BE49-F238E27FC236}">
                <a16:creationId xmlns:a16="http://schemas.microsoft.com/office/drawing/2014/main" id="{B2D2F0FC-8961-8598-C184-C8F4C72C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5" r="60643"/>
          <a:stretch>
            <a:fillRect/>
          </a:stretch>
        </p:blipFill>
        <p:spPr bwMode="auto">
          <a:xfrm>
            <a:off x="2295525" y="3870769"/>
            <a:ext cx="161925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7">
            <a:extLst>
              <a:ext uri="{FF2B5EF4-FFF2-40B4-BE49-F238E27FC236}">
                <a16:creationId xmlns:a16="http://schemas.microsoft.com/office/drawing/2014/main" id="{7C952A31-D62B-821A-D818-7E0330C3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0" t="50105" r="20435"/>
          <a:stretch>
            <a:fillRect/>
          </a:stretch>
        </p:blipFill>
        <p:spPr bwMode="auto">
          <a:xfrm>
            <a:off x="5574179" y="3858069"/>
            <a:ext cx="162718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AutoShape 8">
            <a:extLst>
              <a:ext uri="{FF2B5EF4-FFF2-40B4-BE49-F238E27FC236}">
                <a16:creationId xmlns:a16="http://schemas.microsoft.com/office/drawing/2014/main" id="{04C20D6D-577A-69E8-8B7A-EEBE37031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127" y="1646689"/>
            <a:ext cx="1066800" cy="739775"/>
          </a:xfrm>
          <a:prstGeom prst="rightArrow">
            <a:avLst>
              <a:gd name="adj1" fmla="val 50000"/>
              <a:gd name="adj2" fmla="val 31665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6" name="AutoShape 11">
            <a:extLst>
              <a:ext uri="{FF2B5EF4-FFF2-40B4-BE49-F238E27FC236}">
                <a16:creationId xmlns:a16="http://schemas.microsoft.com/office/drawing/2014/main" id="{052E4A15-5980-67FB-ECEE-131B6F3DB9F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38188" y="3100874"/>
            <a:ext cx="543447" cy="841375"/>
          </a:xfrm>
          <a:prstGeom prst="rightArrow">
            <a:avLst>
              <a:gd name="adj1" fmla="val 50000"/>
              <a:gd name="adj2" fmla="val 31685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7" name="AutoShape 12">
            <a:extLst>
              <a:ext uri="{FF2B5EF4-FFF2-40B4-BE49-F238E27FC236}">
                <a16:creationId xmlns:a16="http://schemas.microsoft.com/office/drawing/2014/main" id="{913C3F3B-D7E5-7BFA-CFD4-E2469B66DCA5}"/>
              </a:ext>
            </a:extLst>
          </p:cNvPr>
          <p:cNvSpPr>
            <a:spLocks noChangeArrowheads="1"/>
          </p:cNvSpPr>
          <p:nvPr/>
        </p:nvSpPr>
        <p:spPr bwMode="auto">
          <a:xfrm rot="1962409">
            <a:off x="4165202" y="3275167"/>
            <a:ext cx="1213397" cy="739775"/>
          </a:xfrm>
          <a:prstGeom prst="rightArrow">
            <a:avLst>
              <a:gd name="adj1" fmla="val 50000"/>
              <a:gd name="adj2" fmla="val 31679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FADA7BA-ED76-DE80-0113-714E7FDB510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Power-Law (Gamma) Transformations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C032-9AEF-DF0D-6FF5-EC6BCC72E6AE}"/>
              </a:ext>
            </a:extLst>
          </p:cNvPr>
          <p:cNvSpPr txBox="1"/>
          <p:nvPr/>
        </p:nvSpPr>
        <p:spPr>
          <a:xfrm>
            <a:off x="1849208" y="3244333"/>
            <a:ext cx="168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4557B-7A28-C0A7-4488-44BA88C5B7E7}"/>
              </a:ext>
            </a:extLst>
          </p:cNvPr>
          <p:cNvSpPr txBox="1"/>
          <p:nvPr/>
        </p:nvSpPr>
        <p:spPr>
          <a:xfrm>
            <a:off x="4241127" y="1308840"/>
            <a:ext cx="168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7C41A-6367-0A1B-2DB8-92B29DF83BCC}"/>
              </a:ext>
            </a:extLst>
          </p:cNvPr>
          <p:cNvSpPr txBox="1"/>
          <p:nvPr/>
        </p:nvSpPr>
        <p:spPr>
          <a:xfrm>
            <a:off x="4331811" y="4266961"/>
            <a:ext cx="168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1D579-23A3-AB83-4E47-D2E516546AF9}"/>
              </a:ext>
            </a:extLst>
          </p:cNvPr>
          <p:cNvSpPr txBox="1"/>
          <p:nvPr/>
        </p:nvSpPr>
        <p:spPr>
          <a:xfrm>
            <a:off x="1436918" y="6205004"/>
            <a:ext cx="6662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Magnetic resonance image (MRI) of a fractured human spine and results of applying the power-law transformation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>
            <a:extLst>
              <a:ext uri="{FF2B5EF4-FFF2-40B4-BE49-F238E27FC236}">
                <a16:creationId xmlns:a16="http://schemas.microsoft.com/office/drawing/2014/main" id="{7905343E-9045-DD67-EA8A-2C52C1C1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40186" b="50438"/>
          <a:stretch>
            <a:fillRect/>
          </a:stretch>
        </p:blipFill>
        <p:spPr bwMode="auto">
          <a:xfrm>
            <a:off x="1460500" y="781038"/>
            <a:ext cx="25019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>
            <a:extLst>
              <a:ext uri="{FF2B5EF4-FFF2-40B4-BE49-F238E27FC236}">
                <a16:creationId xmlns:a16="http://schemas.microsoft.com/office/drawing/2014/main" id="{7D32FA58-BA72-E361-BD63-93D6CB44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4" b="50095"/>
          <a:stretch>
            <a:fillRect/>
          </a:stretch>
        </p:blipFill>
        <p:spPr bwMode="auto">
          <a:xfrm>
            <a:off x="5531258" y="781038"/>
            <a:ext cx="253523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>
            <a:extLst>
              <a:ext uri="{FF2B5EF4-FFF2-40B4-BE49-F238E27FC236}">
                <a16:creationId xmlns:a16="http://schemas.microsoft.com/office/drawing/2014/main" id="{168ACE47-62CE-2CCF-70B9-35B6D625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49782" r="39909"/>
          <a:stretch>
            <a:fillRect/>
          </a:stretch>
        </p:blipFill>
        <p:spPr bwMode="auto">
          <a:xfrm>
            <a:off x="1481138" y="3608595"/>
            <a:ext cx="2519362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7">
            <a:extLst>
              <a:ext uri="{FF2B5EF4-FFF2-40B4-BE49-F238E27FC236}">
                <a16:creationId xmlns:a16="http://schemas.microsoft.com/office/drawing/2014/main" id="{19E8E8D3-E42E-A51E-3B49-A00C8666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4" t="49782"/>
          <a:stretch>
            <a:fillRect/>
          </a:stretch>
        </p:blipFill>
        <p:spPr bwMode="auto">
          <a:xfrm>
            <a:off x="5515384" y="3608595"/>
            <a:ext cx="2551112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363722C9-9839-12DF-A88B-72F92C2DCE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Power-Law (Gamma) Transformations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66CDCB6C-668A-8F04-5844-05F789818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127" y="1614031"/>
            <a:ext cx="1066800" cy="739775"/>
          </a:xfrm>
          <a:prstGeom prst="rightArrow">
            <a:avLst>
              <a:gd name="adj1" fmla="val 50000"/>
              <a:gd name="adj2" fmla="val 31665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75692AF7-2CB3-BC4E-80BA-74E26A3CE71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36106" y="3043722"/>
            <a:ext cx="363827" cy="841375"/>
          </a:xfrm>
          <a:prstGeom prst="rightArrow">
            <a:avLst>
              <a:gd name="adj1" fmla="val 50000"/>
              <a:gd name="adj2" fmla="val 31685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ADF68162-3A22-1AA8-80C6-67D9F3A378BE}"/>
              </a:ext>
            </a:extLst>
          </p:cNvPr>
          <p:cNvSpPr>
            <a:spLocks noChangeArrowheads="1"/>
          </p:cNvSpPr>
          <p:nvPr/>
        </p:nvSpPr>
        <p:spPr bwMode="auto">
          <a:xfrm rot="1962409">
            <a:off x="4165202" y="3340483"/>
            <a:ext cx="1213397" cy="739775"/>
          </a:xfrm>
          <a:prstGeom prst="rightArrow">
            <a:avLst>
              <a:gd name="adj1" fmla="val 50000"/>
              <a:gd name="adj2" fmla="val 31679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1133E-4688-A52B-209E-1D5ABDC800BE}"/>
              </a:ext>
            </a:extLst>
          </p:cNvPr>
          <p:cNvSpPr txBox="1"/>
          <p:nvPr/>
        </p:nvSpPr>
        <p:spPr>
          <a:xfrm>
            <a:off x="1457318" y="3325977"/>
            <a:ext cx="1073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AD029-DF8E-8B55-7966-075B71957ED2}"/>
              </a:ext>
            </a:extLst>
          </p:cNvPr>
          <p:cNvSpPr txBox="1"/>
          <p:nvPr/>
        </p:nvSpPr>
        <p:spPr>
          <a:xfrm>
            <a:off x="4241127" y="1276182"/>
            <a:ext cx="168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6D3ED-9E61-2E60-A963-236CF1BBB81B}"/>
              </a:ext>
            </a:extLst>
          </p:cNvPr>
          <p:cNvSpPr txBox="1"/>
          <p:nvPr/>
        </p:nvSpPr>
        <p:spPr>
          <a:xfrm>
            <a:off x="4467231" y="4225149"/>
            <a:ext cx="168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 = r 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77463-84F4-787F-4D8E-3F6F983D0869}"/>
              </a:ext>
            </a:extLst>
          </p:cNvPr>
          <p:cNvSpPr txBox="1"/>
          <p:nvPr/>
        </p:nvSpPr>
        <p:spPr>
          <a:xfrm>
            <a:off x="1457318" y="6225959"/>
            <a:ext cx="6609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Aerial image and results of applying the power-law transformation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11">
            <a:extLst>
              <a:ext uri="{FF2B5EF4-FFF2-40B4-BE49-F238E27FC236}">
                <a16:creationId xmlns:a16="http://schemas.microsoft.com/office/drawing/2014/main" id="{9B1FCC6A-8FD6-6A4F-6E12-C5BEBB0D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6" r="59848"/>
          <a:stretch>
            <a:fillRect/>
          </a:stretch>
        </p:blipFill>
        <p:spPr bwMode="auto">
          <a:xfrm>
            <a:off x="6218460" y="3487738"/>
            <a:ext cx="253047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3">
            <a:extLst>
              <a:ext uri="{FF2B5EF4-FFF2-40B4-BE49-F238E27FC236}">
                <a16:creationId xmlns:a16="http://schemas.microsoft.com/office/drawing/2014/main" id="{DC78BB02-C9AE-E16C-1FE5-AA2C4F69D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28" y="876297"/>
            <a:ext cx="8460921" cy="225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just" eaLnBrk="1" hangingPunct="1">
              <a:spcBef>
                <a:spcPts val="1200"/>
              </a:spcBef>
              <a:buClr>
                <a:srgbClr val="FF6600"/>
              </a:buClr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Low-contrast images can result from poor illumination, lack of dynamic range in the imaging sensor, or even the wrong setting of a lens aperture during image acquisition.</a:t>
            </a:r>
          </a:p>
          <a:p>
            <a:pPr marL="0" indent="0" algn="just" eaLnBrk="1" hangingPunct="1">
              <a:spcBef>
                <a:spcPts val="1200"/>
              </a:spcBef>
              <a:buClr>
                <a:srgbClr val="FF6600"/>
              </a:buClr>
              <a:buNone/>
            </a:pPr>
            <a:r>
              <a:rPr lang="en-US" altLang="en-US" sz="2400" dirty="0">
                <a:solidFill>
                  <a:srgbClr val="00B0F0"/>
                </a:solidFill>
              </a:rPr>
              <a:t>Contrast stretching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expands the range of intensity levels in an image so that it spans the ideal full intensity range of the recording medium or display device.</a:t>
            </a:r>
          </a:p>
        </p:txBody>
      </p:sp>
      <p:sp>
        <p:nvSpPr>
          <p:cNvPr id="36869" name="AutoShape 13">
            <a:extLst>
              <a:ext uri="{FF2B5EF4-FFF2-40B4-BE49-F238E27FC236}">
                <a16:creationId xmlns:a16="http://schemas.microsoft.com/office/drawing/2014/main" id="{6C2BA57F-6940-72FB-7545-690C8F2F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429" y="4395788"/>
            <a:ext cx="3060026" cy="849312"/>
          </a:xfrm>
          <a:prstGeom prst="rightArrow">
            <a:avLst>
              <a:gd name="adj1" fmla="val 53648"/>
              <a:gd name="adj2" fmla="val 40371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 b="1" i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0" name="Rectangle 14">
            <a:extLst>
              <a:ext uri="{FF2B5EF4-FFF2-40B4-BE49-F238E27FC236}">
                <a16:creationId xmlns:a16="http://schemas.microsoft.com/office/drawing/2014/main" id="{91C6D07E-C904-065A-87E7-D6FC1830E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873" y="3810000"/>
            <a:ext cx="18288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36871" name="Picture 4">
            <a:extLst>
              <a:ext uri="{FF2B5EF4-FFF2-40B4-BE49-F238E27FC236}">
                <a16:creationId xmlns:a16="http://schemas.microsoft.com/office/drawing/2014/main" id="{23237912-2782-E566-07F7-C2DA8EBA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0" b="50829"/>
          <a:stretch>
            <a:fillRect/>
          </a:stretch>
        </p:blipFill>
        <p:spPr bwMode="auto">
          <a:xfrm>
            <a:off x="3256185" y="3559175"/>
            <a:ext cx="256381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10">
            <a:extLst>
              <a:ext uri="{FF2B5EF4-FFF2-40B4-BE49-F238E27FC236}">
                <a16:creationId xmlns:a16="http://schemas.microsoft.com/office/drawing/2014/main" id="{E7134BB7-6BF7-EEB0-A90C-7B07F895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2" r="19168" b="50203"/>
          <a:stretch>
            <a:fillRect/>
          </a:stretch>
        </p:blipFill>
        <p:spPr bwMode="auto">
          <a:xfrm>
            <a:off x="466948" y="3435350"/>
            <a:ext cx="25146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80BD4850-F9AF-E309-4C5D-8286A7160B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Contrast Stretching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485C2-2302-504A-7246-52B0F2AEE9F5}"/>
              </a:ext>
            </a:extLst>
          </p:cNvPr>
          <p:cNvSpPr txBox="1"/>
          <p:nvPr/>
        </p:nvSpPr>
        <p:spPr>
          <a:xfrm>
            <a:off x="0" y="6135665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low-contrast electron microscope image of pollen, magnified 700 times, a piecewise linear transformation function and the result of contrast stretching using the function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1C425ECD-5852-03E6-FD65-F9EC899FC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dirty="0">
                <a:solidFill>
                  <a:srgbClr val="00B0F0"/>
                </a:solidFill>
              </a:rPr>
              <a:t>	</a:t>
            </a:r>
          </a:p>
          <a:p>
            <a:pPr algn="ctr">
              <a:buFontTx/>
              <a:buNone/>
            </a:pPr>
            <a:endParaRPr lang="en-US" altLang="en-US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endParaRPr lang="en-US" altLang="en-US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r>
              <a:rPr lang="en-US" altLang="en-US" sz="4000" dirty="0">
                <a:solidFill>
                  <a:srgbClr val="00B0F0"/>
                </a:solidFill>
              </a:rPr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280064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03CB86E2-DB5D-DDA0-C86A-A3B22FEF32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399"/>
            <a:ext cx="9144000" cy="5254173"/>
          </a:xfrm>
        </p:spPr>
        <p:txBody>
          <a:bodyPr/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Let 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 for k = 0, 1, 2, …, L − 1, denote the intensities of an L-level digital image, f(x, y). The </a:t>
            </a:r>
            <a:r>
              <a:rPr lang="en-US" altLang="en-US" sz="2800" dirty="0">
                <a:solidFill>
                  <a:srgbClr val="00B0F0"/>
                </a:solidFill>
              </a:rPr>
              <a:t>unnormalized histogram</a:t>
            </a:r>
            <a:r>
              <a:rPr lang="en-US" altLang="en-US" sz="2800" dirty="0"/>
              <a:t> of f is defined as: </a:t>
            </a:r>
          </a:p>
          <a:p>
            <a:pPr marL="0" indent="0">
              <a:spcBef>
                <a:spcPts val="1200"/>
              </a:spcBef>
              <a:buNone/>
            </a:pPr>
            <a:endParaRPr lang="en-US" altLang="en-US" sz="1200" dirty="0"/>
          </a:p>
          <a:p>
            <a:pPr indent="0">
              <a:spcBef>
                <a:spcPts val="1200"/>
              </a:spcBef>
              <a:buNone/>
            </a:pP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k</a:t>
            </a:r>
            <a:r>
              <a:rPr lang="en-US" altLang="en-US" sz="2400" dirty="0"/>
              <a:t>: the number of pixels in f with intensity </a:t>
            </a:r>
            <a:r>
              <a:rPr lang="en-US" altLang="en-US" sz="2400" dirty="0" err="1"/>
              <a:t>r</a:t>
            </a:r>
            <a:r>
              <a:rPr lang="en-US" altLang="en-US" sz="2400" baseline="-25000" dirty="0" err="1"/>
              <a:t>k</a:t>
            </a:r>
            <a:r>
              <a:rPr lang="en-US" altLang="en-US" sz="2400" dirty="0"/>
              <a:t> and the subdivisions of the intensity scale are called </a:t>
            </a:r>
            <a:r>
              <a:rPr lang="en-US" altLang="en-US" sz="2400" dirty="0">
                <a:solidFill>
                  <a:srgbClr val="00B0F0"/>
                </a:solidFill>
              </a:rPr>
              <a:t>histogram bins</a:t>
            </a:r>
            <a:r>
              <a:rPr lang="en-US" altLang="en-US" sz="2400" dirty="0"/>
              <a:t>.</a:t>
            </a:r>
            <a:endParaRPr lang="en-US" altLang="en-US" sz="2800" dirty="0"/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Similarly, the </a:t>
            </a:r>
            <a:r>
              <a:rPr lang="en-US" altLang="en-US" sz="2800" dirty="0">
                <a:solidFill>
                  <a:srgbClr val="00B0F0"/>
                </a:solidFill>
              </a:rPr>
              <a:t>normalized histogram</a:t>
            </a:r>
            <a:r>
              <a:rPr lang="en-US" altLang="en-US" sz="2800" dirty="0"/>
              <a:t> of f is defined as: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 marL="0" indent="342900">
              <a:spcBef>
                <a:spcPts val="1200"/>
              </a:spcBef>
              <a:buNone/>
            </a:pPr>
            <a:r>
              <a:rPr lang="en-US" altLang="en-US" sz="2400" dirty="0"/>
              <a:t>M </a:t>
            </a:r>
            <a:r>
              <a:rPr lang="en-US" altLang="en-US" sz="1800" dirty="0"/>
              <a:t>&amp;</a:t>
            </a:r>
            <a:r>
              <a:rPr lang="en-US" altLang="en-US" sz="2400" dirty="0"/>
              <a:t> N: the number of image rows </a:t>
            </a:r>
            <a:r>
              <a:rPr lang="en-US" altLang="en-US" sz="1800" dirty="0"/>
              <a:t>&amp;</a:t>
            </a:r>
            <a:r>
              <a:rPr lang="en-US" altLang="en-US" sz="2400" dirty="0"/>
              <a:t> columns, respectively.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Mostly, we work with normalized histograms. We refer to simply as histograms or image histograms.</a:t>
            </a: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32EFB3C9-DFAF-DEF2-0765-E80A8856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8" name="Rectangle 4">
            <a:extLst>
              <a:ext uri="{FF2B5EF4-FFF2-40B4-BE49-F238E27FC236}">
                <a16:creationId xmlns:a16="http://schemas.microsoft.com/office/drawing/2014/main" id="{D4818C75-F725-D0A8-C6A0-61C40E10A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9" name="Rectangle 6">
            <a:extLst>
              <a:ext uri="{FF2B5EF4-FFF2-40B4-BE49-F238E27FC236}">
                <a16:creationId xmlns:a16="http://schemas.microsoft.com/office/drawing/2014/main" id="{E44859EE-5F9D-FFB3-4A9D-AD3C8660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60EC7F46-CE82-825F-8AAB-C81025718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1" name="Rectangle 10">
            <a:extLst>
              <a:ext uri="{FF2B5EF4-FFF2-40B4-BE49-F238E27FC236}">
                <a16:creationId xmlns:a16="http://schemas.microsoft.com/office/drawing/2014/main" id="{8E006D4C-B73B-0310-9FF6-597559461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72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00CF94E-9CA7-307B-1DEF-05083DCA7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74260-52E9-3E8C-471E-F42FFCAC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77" y="2171364"/>
            <a:ext cx="4946045" cy="53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4FABA-8C51-C889-0259-A11DC47C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59" y="4000514"/>
            <a:ext cx="2552157" cy="746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03CB86E2-DB5D-DDA0-C86A-A3B22FEF32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" y="914399"/>
            <a:ext cx="9144000" cy="5254173"/>
          </a:xfrm>
        </p:spPr>
        <p:txBody>
          <a:bodyPr/>
          <a:lstStyle/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Histograms show an </a:t>
            </a:r>
            <a:r>
              <a:rPr lang="en-US" altLang="en-US" sz="2800" dirty="0">
                <a:solidFill>
                  <a:srgbClr val="00B0F0"/>
                </a:solidFill>
              </a:rPr>
              <a:t>overall idea about the intensity distribution</a:t>
            </a:r>
            <a:r>
              <a:rPr lang="en-US" altLang="en-US" sz="2800" dirty="0"/>
              <a:t> of an image.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sum of p(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) for all values of k is always 1.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components of p(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) are </a:t>
            </a:r>
            <a:r>
              <a:rPr lang="en-US" altLang="en-US" sz="2800" dirty="0">
                <a:solidFill>
                  <a:srgbClr val="00B0F0"/>
                </a:solidFill>
              </a:rPr>
              <a:t>estimates of the probabilities</a:t>
            </a:r>
            <a:r>
              <a:rPr lang="en-US" altLang="en-US" sz="2800" dirty="0"/>
              <a:t> of intensity levels occurring in an image.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Histogram manipulation is a fundamental tool in image processing. Histograms are simple to compute and are also suitable for fast hardware implementations, thus making histogram-based techniques a popular tool for real-time image processing.</a:t>
            </a: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32EFB3C9-DFAF-DEF2-0765-E80A8856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8" name="Rectangle 4">
            <a:extLst>
              <a:ext uri="{FF2B5EF4-FFF2-40B4-BE49-F238E27FC236}">
                <a16:creationId xmlns:a16="http://schemas.microsoft.com/office/drawing/2014/main" id="{D4818C75-F725-D0A8-C6A0-61C40E10A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9" name="Rectangle 6">
            <a:extLst>
              <a:ext uri="{FF2B5EF4-FFF2-40B4-BE49-F238E27FC236}">
                <a16:creationId xmlns:a16="http://schemas.microsoft.com/office/drawing/2014/main" id="{E44859EE-5F9D-FFB3-4A9D-AD3C8660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60EC7F46-CE82-825F-8AAB-C81025718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21" name="Rectangle 10">
            <a:extLst>
              <a:ext uri="{FF2B5EF4-FFF2-40B4-BE49-F238E27FC236}">
                <a16:creationId xmlns:a16="http://schemas.microsoft.com/office/drawing/2014/main" id="{8E006D4C-B73B-0310-9FF6-597559461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72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00CF94E-9CA7-307B-1DEF-05083DCA7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6805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5FB3E-209C-5CF0-AF80-B56D86F2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8" y="872394"/>
            <a:ext cx="7064829" cy="5211186"/>
          </a:xfrm>
          <a:prstGeom prst="rect">
            <a:avLst/>
          </a:prstGeom>
        </p:spPr>
      </p:pic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FC10DB22-602D-8266-03C9-539F58CEEC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Histograms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B781-85B9-5E4D-2E88-C41B61FCD3AC}"/>
              </a:ext>
            </a:extLst>
          </p:cNvPr>
          <p:cNvSpPr txBox="1"/>
          <p:nvPr/>
        </p:nvSpPr>
        <p:spPr>
          <a:xfrm>
            <a:off x="0" y="628945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(a) A synthetic image, (b) its histogram. (c) A natural image, (d) its histogram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FC10DB22-602D-8266-03C9-539F58CEEC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AB9B4-295A-EB0D-3B32-4D1AE91A4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71" y="790176"/>
            <a:ext cx="5388429" cy="53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0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FC10DB22-602D-8266-03C9-539F58CEEC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98E9-1543-F0A3-19EC-0860C095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71" y="790192"/>
            <a:ext cx="5395103" cy="53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9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266E9D8D-7D1D-CC0B-C5E6-23D735A72B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Histogram Equalization</a:t>
            </a:r>
            <a:r>
              <a:rPr lang="en-US" altLang="en-US" sz="2800" dirty="0"/>
              <a:t>: a technique by which the gray-level distribution of an image is changed in such a way as </a:t>
            </a:r>
            <a:r>
              <a:rPr lang="en-US" altLang="en-US" sz="2800" dirty="0">
                <a:solidFill>
                  <a:srgbClr val="00B0F0"/>
                </a:solidFill>
              </a:rPr>
              <a:t>to obtain a uniform (flat) resulting histogram</a:t>
            </a:r>
            <a:r>
              <a:rPr lang="en-US" altLang="en-US" sz="2800" dirty="0"/>
              <a:t>, in which the percentage of pixels of every gray level is the same.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To perform histogram equalization, a transformation function, T(r) is used. Such transformation function must satisfy </a:t>
            </a:r>
            <a:r>
              <a:rPr lang="en-US" altLang="en-US" sz="2800" dirty="0">
                <a:solidFill>
                  <a:srgbClr val="00B0F0"/>
                </a:solidFill>
              </a:rPr>
              <a:t>two criteria</a:t>
            </a:r>
            <a:r>
              <a:rPr lang="en-US" altLang="en-US" sz="2800" dirty="0"/>
              <a:t>: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/>
              <a:t>T(r) must be a </a:t>
            </a:r>
            <a:r>
              <a:rPr lang="en-US" altLang="en-US" sz="2400" dirty="0">
                <a:solidFill>
                  <a:srgbClr val="00B0F0"/>
                </a:solidFill>
              </a:rPr>
              <a:t>monotonically increasing function</a:t>
            </a:r>
            <a:r>
              <a:rPr lang="en-US" altLang="en-US" sz="2400" dirty="0"/>
              <a:t> in the interval 0 ≤ r ≤ L − 1.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00B0F0"/>
                </a:solidFill>
              </a:rPr>
              <a:t>0 ≤ T(r) ≤ L − 1</a:t>
            </a:r>
            <a:r>
              <a:rPr lang="en-US" altLang="en-US" sz="2400" dirty="0"/>
              <a:t> for 0 ≤ r ≤ L − 1</a:t>
            </a: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A77258FA-F574-59C1-BC88-AFD87156CB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7">
            <a:extLst>
              <a:ext uri="{FF2B5EF4-FFF2-40B4-BE49-F238E27FC236}">
                <a16:creationId xmlns:a16="http://schemas.microsoft.com/office/drawing/2014/main" id="{58B1F9F1-D067-EC7D-FC7E-23BAC13A8A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00663"/>
            <a:ext cx="8428008" cy="5167909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Image Enhancement</a:t>
            </a:r>
            <a:r>
              <a:rPr lang="en-US" altLang="en-US" sz="2800" dirty="0"/>
              <a:t>: accentuation - sharpening, of image features such as edges, boundaries, or contrast to make a graphic display more useful for display </a:t>
            </a:r>
            <a:r>
              <a:rPr lang="en-US" altLang="en-US" sz="2000" dirty="0"/>
              <a:t>&amp;</a:t>
            </a:r>
            <a:r>
              <a:rPr lang="en-US" altLang="en-US" sz="2800" dirty="0"/>
              <a:t> analysis.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enhancement process </a:t>
            </a:r>
            <a:r>
              <a:rPr lang="en-US" altLang="en-US" sz="2800" dirty="0">
                <a:solidFill>
                  <a:srgbClr val="00B0F0"/>
                </a:solidFill>
              </a:rPr>
              <a:t>does not increase the inherent information</a:t>
            </a:r>
            <a:r>
              <a:rPr lang="en-US" altLang="en-US" sz="2800" dirty="0"/>
              <a:t> content in the data. But it does </a:t>
            </a:r>
            <a:r>
              <a:rPr lang="en-US" altLang="en-US" sz="2800" dirty="0">
                <a:solidFill>
                  <a:srgbClr val="00B0F0"/>
                </a:solidFill>
              </a:rPr>
              <a:t>emphasize certain specified image characteristics</a:t>
            </a:r>
            <a:r>
              <a:rPr lang="en-US" altLang="en-US" sz="2800" dirty="0"/>
              <a:t> so that they can be detected easily.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Image Enhancement: useful in feature extraction, image analysis </a:t>
            </a:r>
            <a:r>
              <a:rPr lang="en-US" altLang="en-US" sz="2000" dirty="0"/>
              <a:t>&amp;</a:t>
            </a:r>
            <a:r>
              <a:rPr lang="en-US" altLang="en-US" sz="2800" dirty="0"/>
              <a:t> visual information display</a:t>
            </a:r>
            <a:endParaRPr lang="en-IE" altLang="en-US" sz="2800" dirty="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37E4F276-D632-31C4-899D-E6BF72E24B7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What is Image Enhancement?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A77258FA-F574-59C1-BC88-AFD87156CB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AC147-DE90-93D7-7015-4E69DC1E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430"/>
            <a:ext cx="9140649" cy="4846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2D6A7-9169-7F10-0B0D-1FE783C28D04}"/>
              </a:ext>
            </a:extLst>
          </p:cNvPr>
          <p:cNvSpPr txBox="1"/>
          <p:nvPr/>
        </p:nvSpPr>
        <p:spPr>
          <a:xfrm>
            <a:off x="1" y="6176196"/>
            <a:ext cx="9140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monotonic increasing function, showing how multiple values can map to a single value; a strictly monotonic increasing function (one-to-one mapping, both ways)</a:t>
            </a:r>
          </a:p>
        </p:txBody>
      </p:sp>
    </p:spTree>
    <p:extLst>
      <p:ext uri="{BB962C8B-B14F-4D97-AF65-F5344CB8AC3E}">
        <p14:creationId xmlns:p14="http://schemas.microsoft.com/office/powerpoint/2010/main" val="1106977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266E9D8D-7D1D-CC0B-C5E6-23D735A72B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most usual transformation function T(r) is the </a:t>
            </a:r>
            <a:r>
              <a:rPr lang="en-US" altLang="en-US" sz="2800" dirty="0">
                <a:solidFill>
                  <a:srgbClr val="00B0F0"/>
                </a:solidFill>
              </a:rPr>
              <a:t>Cumulative Distribution Function - CDF</a:t>
            </a:r>
            <a:r>
              <a:rPr lang="en-US" altLang="en-US" sz="2800" dirty="0"/>
              <a:t> of the original normalized histogram function: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280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360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360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3600" dirty="0"/>
          </a:p>
          <a:p>
            <a:pPr indent="0">
              <a:spcBef>
                <a:spcPts val="1200"/>
              </a:spcBef>
              <a:buNone/>
            </a:pPr>
            <a:r>
              <a:rPr lang="en-US" altLang="en-US" sz="2400" dirty="0"/>
              <a:t>where </a:t>
            </a: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k</a:t>
            </a:r>
            <a:r>
              <a:rPr lang="en-US" altLang="en-US" sz="2400" dirty="0"/>
              <a:t> is the new (mapped) gray level for all pixels whose original gray level used to be </a:t>
            </a:r>
            <a:r>
              <a:rPr lang="en-US" altLang="en-US" sz="2400" dirty="0" err="1"/>
              <a:t>r</a:t>
            </a:r>
            <a:r>
              <a:rPr lang="en-US" altLang="en-US" sz="2400" baseline="-25000" dirty="0" err="1"/>
              <a:t>k</a:t>
            </a:r>
            <a:r>
              <a:rPr lang="en-US" altLang="en-US" sz="2400" dirty="0"/>
              <a:t>; n = M x N; typically L’ = L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A77258FA-F574-59C1-BC88-AFD87156CB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08A48-D214-92F1-7187-2619E222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30" y="2354689"/>
            <a:ext cx="4257547" cy="1441709"/>
          </a:xfrm>
          <a:prstGeom prst="rect">
            <a:avLst/>
          </a:prstGeom>
        </p:spPr>
      </p:pic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53E580F0-B090-E431-AE48-650115E3D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636488"/>
              </p:ext>
            </p:extLst>
          </p:nvPr>
        </p:nvGraphicFramePr>
        <p:xfrm>
          <a:off x="2050811" y="4059321"/>
          <a:ext cx="2011420" cy="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228600" progId="Equation.3">
                  <p:embed/>
                </p:oleObj>
              </mc:Choice>
              <mc:Fallback>
                <p:oleObj name="Equation" r:id="rId3" imgW="647700" imgH="228600" progId="Equation.3">
                  <p:embed/>
                  <p:pic>
                    <p:nvPicPr>
                      <p:cNvPr id="57352" name="Object 2">
                        <a:extLst>
                          <a:ext uri="{FF2B5EF4-FFF2-40B4-BE49-F238E27FC236}">
                            <a16:creationId xmlns:a16="http://schemas.microsoft.com/office/drawing/2014/main" id="{9A411723-A2CA-D66C-B08B-59F3634B1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811" y="4059321"/>
                        <a:ext cx="2011420" cy="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A7853451-EE37-A2F4-99B5-A83FF06C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649587"/>
              </p:ext>
            </p:extLst>
          </p:nvPr>
        </p:nvGraphicFramePr>
        <p:xfrm>
          <a:off x="4062413" y="3803650"/>
          <a:ext cx="3141662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115" imgH="444307" progId="Equation.DSMT4">
                  <p:embed/>
                </p:oleObj>
              </mc:Choice>
              <mc:Fallback>
                <p:oleObj name="Equation" r:id="rId5" imgW="1117115" imgH="444307" progId="Equation.DSMT4">
                  <p:embed/>
                  <p:pic>
                    <p:nvPicPr>
                      <p:cNvPr id="57353" name="Object 3">
                        <a:extLst>
                          <a:ext uri="{FF2B5EF4-FFF2-40B4-BE49-F238E27FC236}">
                            <a16:creationId xmlns:a16="http://schemas.microsoft.com/office/drawing/2014/main" id="{3420051C-9499-33F6-6E02-1911C4AA59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3803650"/>
                        <a:ext cx="3141662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94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266E9D8D-7D1D-CC0B-C5E6-23D735A72B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Note that the histogram </a:t>
            </a:r>
            <a:r>
              <a:rPr lang="en-US" altLang="en-US" sz="2800" dirty="0" err="1"/>
              <a:t>p</a:t>
            </a:r>
            <a:r>
              <a:rPr lang="en-US" altLang="en-US" sz="2800" baseline="-25000" dirty="0" err="1"/>
              <a:t>s</a:t>
            </a:r>
            <a:r>
              <a:rPr lang="en-US" altLang="en-US" sz="2800" dirty="0"/>
              <a:t>(s) of the image after histogram equalization is </a:t>
            </a:r>
            <a:r>
              <a:rPr lang="en-US" altLang="en-US" sz="2800" dirty="0">
                <a:solidFill>
                  <a:srgbClr val="00B0F0"/>
                </a:solidFill>
              </a:rPr>
              <a:t>uniform</a:t>
            </a:r>
            <a:r>
              <a:rPr lang="en-US" altLang="en-US" sz="2800" dirty="0"/>
              <a:t> as shown on the right: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2800" dirty="0"/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A77258FA-F574-59C1-BC88-AFD87156CB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BBCF0-E0EB-06AC-236D-D440A52E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03" y="1061356"/>
            <a:ext cx="2990540" cy="1780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F08CB-B268-2861-C106-73998D1A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68" y="2907392"/>
            <a:ext cx="7600950" cy="247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4C151-7AAA-6F63-A4B7-680EE49BBEFD}"/>
              </a:ext>
            </a:extLst>
          </p:cNvPr>
          <p:cNvSpPr txBox="1"/>
          <p:nvPr/>
        </p:nvSpPr>
        <p:spPr>
          <a:xfrm>
            <a:off x="575582" y="5539385"/>
            <a:ext cx="7992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arbitrary PDF; result of histogram equalization, the resulting PDF is always uniform, independently of the shape of the input.</a:t>
            </a:r>
          </a:p>
        </p:txBody>
      </p:sp>
    </p:spTree>
    <p:extLst>
      <p:ext uri="{BB962C8B-B14F-4D97-AF65-F5344CB8AC3E}">
        <p14:creationId xmlns:p14="http://schemas.microsoft.com/office/powerpoint/2010/main" val="3654604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7327BD-DFBC-E7A4-43AB-60ECAB214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" y="881737"/>
            <a:ext cx="8949035" cy="86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»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en-US" sz="2400" kern="0" dirty="0"/>
              <a:t>Suppose that a 3-bit image of size 64 x 64 pixels (M x N = 4096) has the intensity distribution in the table below: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E3EE5-38AB-EEDF-41FA-9DD02374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8" y="1897050"/>
            <a:ext cx="8949034" cy="42337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7327BD-DFBC-E7A4-43AB-60ECAB214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7" y="1224646"/>
            <a:ext cx="86378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»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en-US" sz="28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A702D-F225-72F9-2FD7-F1551831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0" y="959191"/>
            <a:ext cx="5788666" cy="119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15935-1B64-A0B0-4170-B67F70AF1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91"/>
          <a:stretch/>
        </p:blipFill>
        <p:spPr>
          <a:xfrm>
            <a:off x="440190" y="2121466"/>
            <a:ext cx="6385153" cy="523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C7913C-604F-6F98-AC35-23C51D46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04" t="-1" b="-2555"/>
          <a:stretch/>
        </p:blipFill>
        <p:spPr>
          <a:xfrm>
            <a:off x="506186" y="2908185"/>
            <a:ext cx="4613343" cy="537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29ADE-691C-1D4A-B680-F063EA1D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5" y="4410426"/>
            <a:ext cx="8164285" cy="100483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061FDE7-9772-3E63-AD49-0E71FDA2F283}"/>
              </a:ext>
            </a:extLst>
          </p:cNvPr>
          <p:cNvSpPr/>
          <p:nvPr/>
        </p:nvSpPr>
        <p:spPr bwMode="auto">
          <a:xfrm>
            <a:off x="4033157" y="3641277"/>
            <a:ext cx="538843" cy="537145"/>
          </a:xfrm>
          <a:prstGeom prst="downArrow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7FF80-F846-E89B-9BE2-01853296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64"/>
            <a:ext cx="9144000" cy="2700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14713D-AA05-5166-D68D-D03BC559A6A0}"/>
              </a:ext>
            </a:extLst>
          </p:cNvPr>
          <p:cNvSpPr/>
          <p:nvPr/>
        </p:nvSpPr>
        <p:spPr bwMode="auto">
          <a:xfrm>
            <a:off x="3086100" y="1306294"/>
            <a:ext cx="2988130" cy="2847067"/>
          </a:xfrm>
          <a:prstGeom prst="rect">
            <a:avLst/>
          </a:prstGeom>
          <a:solidFill>
            <a:srgbClr val="00B0F0">
              <a:alpha val="16863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8A944-2EE0-28CF-B48E-8398D1C364F4}"/>
              </a:ext>
            </a:extLst>
          </p:cNvPr>
          <p:cNvSpPr txBox="1"/>
          <p:nvPr/>
        </p:nvSpPr>
        <p:spPr>
          <a:xfrm>
            <a:off x="228600" y="4661925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Histogram equalization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Original histogram, transformation function </a:t>
            </a:r>
            <a:r>
              <a:rPr lang="en-US" sz="1600" dirty="0">
                <a:solidFill>
                  <a:srgbClr val="7030A0"/>
                </a:solidFill>
              </a:rPr>
              <a:t>&amp;</a:t>
            </a:r>
            <a:r>
              <a:rPr lang="en-US" dirty="0">
                <a:solidFill>
                  <a:srgbClr val="7030A0"/>
                </a:solidFill>
              </a:rPr>
              <a:t> transformed </a:t>
            </a:r>
            <a:r>
              <a:rPr lang="en-US" dirty="0" err="1">
                <a:solidFill>
                  <a:srgbClr val="7030A0"/>
                </a:solidFill>
              </a:rPr>
              <a:t>s</a:t>
            </a:r>
            <a:r>
              <a:rPr lang="en-US" baseline="-25000" dirty="0" err="1">
                <a:solidFill>
                  <a:srgbClr val="7030A0"/>
                </a:solidFill>
              </a:rPr>
              <a:t>k</a:t>
            </a:r>
            <a:r>
              <a:rPr lang="en-US" dirty="0">
                <a:solidFill>
                  <a:srgbClr val="7030A0"/>
                </a:solidFill>
              </a:rPr>
              <a:t>, equalized histogram</a:t>
            </a:r>
          </a:p>
        </p:txBody>
      </p:sp>
    </p:spTree>
    <p:extLst>
      <p:ext uri="{BB962C8B-B14F-4D97-AF65-F5344CB8AC3E}">
        <p14:creationId xmlns:p14="http://schemas.microsoft.com/office/powerpoint/2010/main" val="1502900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6A104-E027-104A-869F-E3F93304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8" y="818470"/>
            <a:ext cx="7919663" cy="5286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C77E8-D5AE-DAE9-B6EB-6DDC5CE02CA9}"/>
              </a:ext>
            </a:extLst>
          </p:cNvPr>
          <p:cNvSpPr txBox="1"/>
          <p:nvPr/>
        </p:nvSpPr>
        <p:spPr>
          <a:xfrm>
            <a:off x="228600" y="6245796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Original image, image after histogram equalization, histogram of the new image</a:t>
            </a:r>
          </a:p>
        </p:txBody>
      </p:sp>
    </p:spTree>
    <p:extLst>
      <p:ext uri="{BB962C8B-B14F-4D97-AF65-F5344CB8AC3E}">
        <p14:creationId xmlns:p14="http://schemas.microsoft.com/office/powerpoint/2010/main" val="376114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52097-DBF6-4222-5ABD-2D55E409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949099"/>
            <a:ext cx="7600950" cy="505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2B20F-33ED-A89B-7A74-76DA840C72DD}"/>
              </a:ext>
            </a:extLst>
          </p:cNvPr>
          <p:cNvSpPr txBox="1"/>
          <p:nvPr/>
        </p:nvSpPr>
        <p:spPr>
          <a:xfrm>
            <a:off x="228600" y="6245796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Original image, image after histogram equalization, histogram of the new image</a:t>
            </a:r>
          </a:p>
        </p:txBody>
      </p:sp>
    </p:spTree>
    <p:extLst>
      <p:ext uri="{BB962C8B-B14F-4D97-AF65-F5344CB8AC3E}">
        <p14:creationId xmlns:p14="http://schemas.microsoft.com/office/powerpoint/2010/main" val="84697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11D2E0C7-E159-C7A3-0CFF-08302CD4E8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2B20F-33ED-A89B-7A74-76DA840C72DD}"/>
              </a:ext>
            </a:extLst>
          </p:cNvPr>
          <p:cNvSpPr txBox="1"/>
          <p:nvPr/>
        </p:nvSpPr>
        <p:spPr>
          <a:xfrm>
            <a:off x="228600" y="6245796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Original image, image after histogram equalization, histogram of the new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3980F-9C4D-7BE2-4704-7404E48E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8" y="821880"/>
            <a:ext cx="5494660" cy="52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1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Placeholder 2">
            <a:extLst>
              <a:ext uri="{FF2B5EF4-FFF2-40B4-BE49-F238E27FC236}">
                <a16:creationId xmlns:a16="http://schemas.microsoft.com/office/drawing/2014/main" id="{5E1531A7-1F97-47A3-06DD-4BABA6E750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52423"/>
            <a:ext cx="8229600" cy="5116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/>
              <a:t>Given image I below (L = 8)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/>
              <a:t>Carry out histogram equalization for 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/>
              <a:t>Show image I’ obtained from I after histogram equalization</a:t>
            </a:r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93A79197-C13C-0AB2-DEB3-F32B6A27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186113"/>
            <a:ext cx="44672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B88E1967-3378-1E75-4D35-ED6F681506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>
            <a:extLst>
              <a:ext uri="{FF2B5EF4-FFF2-40B4-BE49-F238E27FC236}">
                <a16:creationId xmlns:a16="http://schemas.microsoft.com/office/drawing/2014/main" id="{0BF1D171-3FDF-423B-688E-6F1F1386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268288" y="1171575"/>
            <a:ext cx="361315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734CF11-C9AC-897F-6F3B-5DB8C730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5" r="60643"/>
          <a:stretch>
            <a:fillRect/>
          </a:stretch>
        </p:blipFill>
        <p:spPr bwMode="auto">
          <a:xfrm>
            <a:off x="5275263" y="1187450"/>
            <a:ext cx="3624262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AutoShape 5">
            <a:extLst>
              <a:ext uri="{FF2B5EF4-FFF2-40B4-BE49-F238E27FC236}">
                <a16:creationId xmlns:a16="http://schemas.microsoft.com/office/drawing/2014/main" id="{E984E0DC-BD7C-042B-6C91-4DC91645C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31" y="3248025"/>
            <a:ext cx="883372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71" name="TextBox 7">
            <a:extLst>
              <a:ext uri="{FF2B5EF4-FFF2-40B4-BE49-F238E27FC236}">
                <a16:creationId xmlns:a16="http://schemas.microsoft.com/office/drawing/2014/main" id="{E2E5C12D-0D01-0C4C-4352-0696D5DE4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6142038"/>
            <a:ext cx="7165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ArialMT"/>
              </a:rPr>
              <a:t>Magnetic resonance image (MRI) of a fractured human spine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ArialMT"/>
              </a:rPr>
              <a:t> and an enhanced image</a:t>
            </a:r>
            <a:endParaRPr lang="en-US" altLang="en-US" sz="1800" dirty="0">
              <a:solidFill>
                <a:srgbClr val="7030A0"/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86394612-8E24-77B3-B152-AA16E506813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D01E-1A2F-F971-6F63-14C7A30A5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AF586FF1-1544-D5C0-576E-F0E412346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FD4E3694-7019-EDB1-A9F2-B4FA85A8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429000"/>
            <a:ext cx="3581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EEEC8E7-C7C4-B910-7178-58903F0F2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328" y="1235531"/>
            <a:ext cx="7070271" cy="194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»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kern="0" dirty="0"/>
              <a:t>Given image I below (L = 8)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kern="0" dirty="0"/>
              <a:t>Carry out histogram equalization for 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kern="0" dirty="0"/>
              <a:t>Show image I’ obtained from I after histogram equalization</a:t>
            </a: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76F3A242-6D2A-95C0-DBDB-86C032E6E4D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Histogram Equalization: Example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1C425ECD-5852-03E6-FD65-F9EC899FC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endParaRPr lang="en-US" altLang="en-US" sz="4000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endParaRPr lang="en-US" altLang="en-US" sz="4000" dirty="0">
              <a:solidFill>
                <a:srgbClr val="00B0F0"/>
              </a:solidFill>
            </a:endParaRPr>
          </a:p>
          <a:p>
            <a:pPr marL="0" indent="0" algn="ctr">
              <a:buFontTx/>
              <a:buNone/>
            </a:pPr>
            <a:r>
              <a:rPr lang="en-US" altLang="en-US" sz="4000" dirty="0">
                <a:solidFill>
                  <a:srgbClr val="00B0F0"/>
                </a:solidFill>
              </a:rPr>
              <a:t>Neighborhood Processing               - Spatial Filtering S.F. -</a:t>
            </a:r>
          </a:p>
        </p:txBody>
      </p:sp>
    </p:spTree>
    <p:extLst>
      <p:ext uri="{BB962C8B-B14F-4D97-AF65-F5344CB8AC3E}">
        <p14:creationId xmlns:p14="http://schemas.microsoft.com/office/powerpoint/2010/main" val="3362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>
            <a:extLst>
              <a:ext uri="{FF2B5EF4-FFF2-40B4-BE49-F238E27FC236}">
                <a16:creationId xmlns:a16="http://schemas.microsoft.com/office/drawing/2014/main" id="{6DE21132-3AB2-05D3-3A3E-A47D1BD4C5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31653"/>
            <a:ext cx="8229600" cy="5236920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en-US" dirty="0"/>
              <a:t>In this lecture we will look at spatial filtering techniques: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Neighborhood operations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What is spatial filtering?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Smoothing operations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What happens at the edges?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Convolution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Sharpening filters</a:t>
            </a:r>
          </a:p>
          <a:p>
            <a:pPr marL="914400" indent="-449263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Combining filtering techniques</a:t>
            </a:r>
            <a:endParaRPr lang="en-IE" altLang="en-US" sz="2800" dirty="0"/>
          </a:p>
        </p:txBody>
      </p:sp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38D46F1E-D689-11A6-49C4-5A0CA1C142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Filtering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>
            <a:extLst>
              <a:ext uri="{FF2B5EF4-FFF2-40B4-BE49-F238E27FC236}">
                <a16:creationId xmlns:a16="http://schemas.microsoft.com/office/drawing/2014/main" id="{6DE21132-3AB2-05D3-3A3E-A47D1BD4C5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73151"/>
            <a:ext cx="8229600" cy="509542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dirty="0"/>
              <a:t>A linear spatial filter performs a </a:t>
            </a:r>
            <a:r>
              <a:rPr lang="en-US" altLang="en-US" sz="2800" dirty="0">
                <a:solidFill>
                  <a:srgbClr val="00B0F0"/>
                </a:solidFill>
              </a:rPr>
              <a:t>sum-of-products</a:t>
            </a:r>
            <a:r>
              <a:rPr lang="en-US" altLang="en-US" sz="2800" dirty="0"/>
              <a:t> operation between an image f and a filter kernel, w</a:t>
            </a:r>
            <a:endParaRPr lang="en-IE" altLang="en-US" sz="2800" dirty="0"/>
          </a:p>
        </p:txBody>
      </p:sp>
      <p:grpSp>
        <p:nvGrpSpPr>
          <p:cNvPr id="69636" name="Group 265">
            <a:extLst>
              <a:ext uri="{FF2B5EF4-FFF2-40B4-BE49-F238E27FC236}">
                <a16:creationId xmlns:a16="http://schemas.microsoft.com/office/drawing/2014/main" id="{A08F820F-E16C-205D-6748-15AE4BB783C6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2031999"/>
            <a:ext cx="6497638" cy="4084638"/>
            <a:chOff x="1626" y="1586"/>
            <a:chExt cx="4093" cy="2573"/>
          </a:xfrm>
        </p:grpSpPr>
        <p:grpSp>
          <p:nvGrpSpPr>
            <p:cNvPr id="69637" name="Group 5">
              <a:extLst>
                <a:ext uri="{FF2B5EF4-FFF2-40B4-BE49-F238E27FC236}">
                  <a16:creationId xmlns:a16="http://schemas.microsoft.com/office/drawing/2014/main" id="{A245D40B-4684-EB02-3C39-41AA965678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2" y="1818"/>
              <a:ext cx="2284" cy="2132"/>
              <a:chOff x="2824" y="1419"/>
              <a:chExt cx="2284" cy="2132"/>
            </a:xfrm>
          </p:grpSpPr>
          <p:sp>
            <p:nvSpPr>
              <p:cNvPr id="69657" name="Rectangle 6">
                <a:extLst>
                  <a:ext uri="{FF2B5EF4-FFF2-40B4-BE49-F238E27FC236}">
                    <a16:creationId xmlns:a16="http://schemas.microsoft.com/office/drawing/2014/main" id="{48B82BF7-D5A8-B863-8CA2-7A9A339A8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8" name="Rectangle 7">
                <a:extLst>
                  <a:ext uri="{FF2B5EF4-FFF2-40B4-BE49-F238E27FC236}">
                    <a16:creationId xmlns:a16="http://schemas.microsoft.com/office/drawing/2014/main" id="{6A640465-80B0-3DB1-9D2B-D43789B85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9" name="Rectangle 8">
                <a:extLst>
                  <a:ext uri="{FF2B5EF4-FFF2-40B4-BE49-F238E27FC236}">
                    <a16:creationId xmlns:a16="http://schemas.microsoft.com/office/drawing/2014/main" id="{63B2D19A-5A65-EC82-316B-CCB90B0ED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0" name="Rectangle 9">
                <a:extLst>
                  <a:ext uri="{FF2B5EF4-FFF2-40B4-BE49-F238E27FC236}">
                    <a16:creationId xmlns:a16="http://schemas.microsoft.com/office/drawing/2014/main" id="{5476401B-AB58-FD23-0F18-C28610D40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1" name="Rectangle 10">
                <a:extLst>
                  <a:ext uri="{FF2B5EF4-FFF2-40B4-BE49-F238E27FC236}">
                    <a16:creationId xmlns:a16="http://schemas.microsoft.com/office/drawing/2014/main" id="{3BC9B454-31F3-A9A7-7153-609BEA445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2" name="Rectangle 11">
                <a:extLst>
                  <a:ext uri="{FF2B5EF4-FFF2-40B4-BE49-F238E27FC236}">
                    <a16:creationId xmlns:a16="http://schemas.microsoft.com/office/drawing/2014/main" id="{DF95A3B3-2231-D51E-2524-28D3A5EF4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3" name="Rectangle 12">
                <a:extLst>
                  <a:ext uri="{FF2B5EF4-FFF2-40B4-BE49-F238E27FC236}">
                    <a16:creationId xmlns:a16="http://schemas.microsoft.com/office/drawing/2014/main" id="{B315B47B-DC20-7CBA-937B-A6A97708E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4" name="Rectangle 13">
                <a:extLst>
                  <a:ext uri="{FF2B5EF4-FFF2-40B4-BE49-F238E27FC236}">
                    <a16:creationId xmlns:a16="http://schemas.microsoft.com/office/drawing/2014/main" id="{AA5D391F-7A0E-9D87-DF91-119061BC9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5" name="Rectangle 14">
                <a:extLst>
                  <a:ext uri="{FF2B5EF4-FFF2-40B4-BE49-F238E27FC236}">
                    <a16:creationId xmlns:a16="http://schemas.microsoft.com/office/drawing/2014/main" id="{C467B3BB-FAC6-0C15-FB69-645572088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6" name="Rectangle 15">
                <a:extLst>
                  <a:ext uri="{FF2B5EF4-FFF2-40B4-BE49-F238E27FC236}">
                    <a16:creationId xmlns:a16="http://schemas.microsoft.com/office/drawing/2014/main" id="{43DFF4C7-20EE-6019-E29D-C6F0D737E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7" name="Rectangle 16">
                <a:extLst>
                  <a:ext uri="{FF2B5EF4-FFF2-40B4-BE49-F238E27FC236}">
                    <a16:creationId xmlns:a16="http://schemas.microsoft.com/office/drawing/2014/main" id="{9AB1BB48-CCA1-3495-FD5E-F4D22214E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8" name="Rectangle 17">
                <a:extLst>
                  <a:ext uri="{FF2B5EF4-FFF2-40B4-BE49-F238E27FC236}">
                    <a16:creationId xmlns:a16="http://schemas.microsoft.com/office/drawing/2014/main" id="{A04AC3DF-BE86-519F-CC3E-92E2D6032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69" name="Rectangle 18">
                <a:extLst>
                  <a:ext uri="{FF2B5EF4-FFF2-40B4-BE49-F238E27FC236}">
                    <a16:creationId xmlns:a16="http://schemas.microsoft.com/office/drawing/2014/main" id="{689F7AA5-5495-3204-DC4E-4A92B7DFF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0" name="Rectangle 19">
                <a:extLst>
                  <a:ext uri="{FF2B5EF4-FFF2-40B4-BE49-F238E27FC236}">
                    <a16:creationId xmlns:a16="http://schemas.microsoft.com/office/drawing/2014/main" id="{4416784A-4AB2-1C66-487A-DC5624A55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1" name="Rectangle 20">
                <a:extLst>
                  <a:ext uri="{FF2B5EF4-FFF2-40B4-BE49-F238E27FC236}">
                    <a16:creationId xmlns:a16="http://schemas.microsoft.com/office/drawing/2014/main" id="{F6E06BB1-1E81-CF70-404A-36FF2562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2" name="Rectangle 21">
                <a:extLst>
                  <a:ext uri="{FF2B5EF4-FFF2-40B4-BE49-F238E27FC236}">
                    <a16:creationId xmlns:a16="http://schemas.microsoft.com/office/drawing/2014/main" id="{FDBD1735-76C5-D26B-C903-BB9E49C27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3" name="Rectangle 22">
                <a:extLst>
                  <a:ext uri="{FF2B5EF4-FFF2-40B4-BE49-F238E27FC236}">
                    <a16:creationId xmlns:a16="http://schemas.microsoft.com/office/drawing/2014/main" id="{7E687F5A-1C9F-4B43-A703-2012CEE64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4" name="Rectangle 23">
                <a:extLst>
                  <a:ext uri="{FF2B5EF4-FFF2-40B4-BE49-F238E27FC236}">
                    <a16:creationId xmlns:a16="http://schemas.microsoft.com/office/drawing/2014/main" id="{2DE06AE6-4C09-2CDE-B99F-17B0EFD9D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5" name="Rectangle 24">
                <a:extLst>
                  <a:ext uri="{FF2B5EF4-FFF2-40B4-BE49-F238E27FC236}">
                    <a16:creationId xmlns:a16="http://schemas.microsoft.com/office/drawing/2014/main" id="{BA51D070-EC94-603F-BBA3-8550D2AF5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6" name="Rectangle 25">
                <a:extLst>
                  <a:ext uri="{FF2B5EF4-FFF2-40B4-BE49-F238E27FC236}">
                    <a16:creationId xmlns:a16="http://schemas.microsoft.com/office/drawing/2014/main" id="{9B69330A-C912-C95E-79E4-CE66A6AA9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7" name="Rectangle 26">
                <a:extLst>
                  <a:ext uri="{FF2B5EF4-FFF2-40B4-BE49-F238E27FC236}">
                    <a16:creationId xmlns:a16="http://schemas.microsoft.com/office/drawing/2014/main" id="{FDB7AD1C-3D4A-DB80-0A8C-3638CB0E5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8" name="Rectangle 27">
                <a:extLst>
                  <a:ext uri="{FF2B5EF4-FFF2-40B4-BE49-F238E27FC236}">
                    <a16:creationId xmlns:a16="http://schemas.microsoft.com/office/drawing/2014/main" id="{2008C1D9-B615-B0EA-63E1-1A765D0EC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79" name="Rectangle 28">
                <a:extLst>
                  <a:ext uri="{FF2B5EF4-FFF2-40B4-BE49-F238E27FC236}">
                    <a16:creationId xmlns:a16="http://schemas.microsoft.com/office/drawing/2014/main" id="{F7A1A41D-0CA5-B2CF-5C27-F453CC806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0" name="Rectangle 29">
                <a:extLst>
                  <a:ext uri="{FF2B5EF4-FFF2-40B4-BE49-F238E27FC236}">
                    <a16:creationId xmlns:a16="http://schemas.microsoft.com/office/drawing/2014/main" id="{673F1587-7D36-395A-D24A-9E3444109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1" name="Rectangle 30">
                <a:extLst>
                  <a:ext uri="{FF2B5EF4-FFF2-40B4-BE49-F238E27FC236}">
                    <a16:creationId xmlns:a16="http://schemas.microsoft.com/office/drawing/2014/main" id="{951B314E-E40F-1400-04DD-09B203623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2" name="Rectangle 31">
                <a:extLst>
                  <a:ext uri="{FF2B5EF4-FFF2-40B4-BE49-F238E27FC236}">
                    <a16:creationId xmlns:a16="http://schemas.microsoft.com/office/drawing/2014/main" id="{41B0C027-85AD-BFD3-1B40-5D15D7305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3" name="Rectangle 32">
                <a:extLst>
                  <a:ext uri="{FF2B5EF4-FFF2-40B4-BE49-F238E27FC236}">
                    <a16:creationId xmlns:a16="http://schemas.microsoft.com/office/drawing/2014/main" id="{22565639-774E-E392-92DC-FC0647E37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4" name="Rectangle 33">
                <a:extLst>
                  <a:ext uri="{FF2B5EF4-FFF2-40B4-BE49-F238E27FC236}">
                    <a16:creationId xmlns:a16="http://schemas.microsoft.com/office/drawing/2014/main" id="{0C7DFE6C-10A2-AA1E-03D4-838769630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5" name="Rectangle 34">
                <a:extLst>
                  <a:ext uri="{FF2B5EF4-FFF2-40B4-BE49-F238E27FC236}">
                    <a16:creationId xmlns:a16="http://schemas.microsoft.com/office/drawing/2014/main" id="{AA12151C-9416-FB4D-0B34-37FA94A0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6" name="Rectangle 35">
                <a:extLst>
                  <a:ext uri="{FF2B5EF4-FFF2-40B4-BE49-F238E27FC236}">
                    <a16:creationId xmlns:a16="http://schemas.microsoft.com/office/drawing/2014/main" id="{D4F5E532-ABDF-F8DA-D9B6-6929F24EA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7" name="Rectangle 36">
                <a:extLst>
                  <a:ext uri="{FF2B5EF4-FFF2-40B4-BE49-F238E27FC236}">
                    <a16:creationId xmlns:a16="http://schemas.microsoft.com/office/drawing/2014/main" id="{13E16E08-E9BB-707E-8388-1B3F1E32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8" name="Rectangle 37">
                <a:extLst>
                  <a:ext uri="{FF2B5EF4-FFF2-40B4-BE49-F238E27FC236}">
                    <a16:creationId xmlns:a16="http://schemas.microsoft.com/office/drawing/2014/main" id="{BCD0D8CC-F95E-C130-435A-CC94C350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89" name="Rectangle 38">
                <a:extLst>
                  <a:ext uri="{FF2B5EF4-FFF2-40B4-BE49-F238E27FC236}">
                    <a16:creationId xmlns:a16="http://schemas.microsoft.com/office/drawing/2014/main" id="{7E942174-41DF-799A-1C3E-73AF087FB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0" name="Rectangle 39">
                <a:extLst>
                  <a:ext uri="{FF2B5EF4-FFF2-40B4-BE49-F238E27FC236}">
                    <a16:creationId xmlns:a16="http://schemas.microsoft.com/office/drawing/2014/main" id="{22EE33C1-3020-BB95-BC27-2D8DF646B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1" name="Rectangle 40">
                <a:extLst>
                  <a:ext uri="{FF2B5EF4-FFF2-40B4-BE49-F238E27FC236}">
                    <a16:creationId xmlns:a16="http://schemas.microsoft.com/office/drawing/2014/main" id="{E3C90071-D029-B490-FF32-FBDD4B654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2" name="Rectangle 41">
                <a:extLst>
                  <a:ext uri="{FF2B5EF4-FFF2-40B4-BE49-F238E27FC236}">
                    <a16:creationId xmlns:a16="http://schemas.microsoft.com/office/drawing/2014/main" id="{60B8F2D0-3364-B6C4-A2BA-285D15D15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3" name="Rectangle 42">
                <a:extLst>
                  <a:ext uri="{FF2B5EF4-FFF2-40B4-BE49-F238E27FC236}">
                    <a16:creationId xmlns:a16="http://schemas.microsoft.com/office/drawing/2014/main" id="{A72F4168-365B-4B96-C081-CE2A370E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4" name="Rectangle 43">
                <a:extLst>
                  <a:ext uri="{FF2B5EF4-FFF2-40B4-BE49-F238E27FC236}">
                    <a16:creationId xmlns:a16="http://schemas.microsoft.com/office/drawing/2014/main" id="{4BDEB2A4-9AC7-8947-08C2-EA777F557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5" name="Rectangle 44">
                <a:extLst>
                  <a:ext uri="{FF2B5EF4-FFF2-40B4-BE49-F238E27FC236}">
                    <a16:creationId xmlns:a16="http://schemas.microsoft.com/office/drawing/2014/main" id="{DD1B2434-FA58-E7D5-BA78-9E26F4452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6" name="Rectangle 45">
                <a:extLst>
                  <a:ext uri="{FF2B5EF4-FFF2-40B4-BE49-F238E27FC236}">
                    <a16:creationId xmlns:a16="http://schemas.microsoft.com/office/drawing/2014/main" id="{DC61716D-EDAC-82AD-7A32-6BF22FBDA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7" name="Rectangle 46">
                <a:extLst>
                  <a:ext uri="{FF2B5EF4-FFF2-40B4-BE49-F238E27FC236}">
                    <a16:creationId xmlns:a16="http://schemas.microsoft.com/office/drawing/2014/main" id="{ADAA886C-50CC-C2C0-39F6-8C9F46EB0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8" name="Rectangle 47">
                <a:extLst>
                  <a:ext uri="{FF2B5EF4-FFF2-40B4-BE49-F238E27FC236}">
                    <a16:creationId xmlns:a16="http://schemas.microsoft.com/office/drawing/2014/main" id="{6B0500CB-571A-59CD-CCC9-A951C45A5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99" name="Rectangle 48">
                <a:extLst>
                  <a:ext uri="{FF2B5EF4-FFF2-40B4-BE49-F238E27FC236}">
                    <a16:creationId xmlns:a16="http://schemas.microsoft.com/office/drawing/2014/main" id="{49FD4A85-7A64-1630-D0B7-4F9033BA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0" name="Rectangle 49">
                <a:extLst>
                  <a:ext uri="{FF2B5EF4-FFF2-40B4-BE49-F238E27FC236}">
                    <a16:creationId xmlns:a16="http://schemas.microsoft.com/office/drawing/2014/main" id="{421C3555-AC2E-2DED-ADF8-04A5F2DE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1" name="Rectangle 50">
                <a:extLst>
                  <a:ext uri="{FF2B5EF4-FFF2-40B4-BE49-F238E27FC236}">
                    <a16:creationId xmlns:a16="http://schemas.microsoft.com/office/drawing/2014/main" id="{18E6D571-EE97-DA85-CD18-EC1E740C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2" name="Rectangle 51">
                <a:extLst>
                  <a:ext uri="{FF2B5EF4-FFF2-40B4-BE49-F238E27FC236}">
                    <a16:creationId xmlns:a16="http://schemas.microsoft.com/office/drawing/2014/main" id="{5D0214BD-0E19-64D5-98FC-263B58AA6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3" name="Rectangle 52">
                <a:extLst>
                  <a:ext uri="{FF2B5EF4-FFF2-40B4-BE49-F238E27FC236}">
                    <a16:creationId xmlns:a16="http://schemas.microsoft.com/office/drawing/2014/main" id="{79312B6D-2EB2-D6A0-7023-CFA3786AF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4" name="Rectangle 53">
                <a:extLst>
                  <a:ext uri="{FF2B5EF4-FFF2-40B4-BE49-F238E27FC236}">
                    <a16:creationId xmlns:a16="http://schemas.microsoft.com/office/drawing/2014/main" id="{18028DB4-E648-BFD2-881A-8E57E2C2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5" name="Rectangle 54">
                <a:extLst>
                  <a:ext uri="{FF2B5EF4-FFF2-40B4-BE49-F238E27FC236}">
                    <a16:creationId xmlns:a16="http://schemas.microsoft.com/office/drawing/2014/main" id="{73DC71B0-2B45-A9F9-BEB5-69595355B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6" name="Rectangle 55">
                <a:extLst>
                  <a:ext uri="{FF2B5EF4-FFF2-40B4-BE49-F238E27FC236}">
                    <a16:creationId xmlns:a16="http://schemas.microsoft.com/office/drawing/2014/main" id="{4DDB702E-505B-C667-475E-08EA763C0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7" name="Rectangle 56">
                <a:extLst>
                  <a:ext uri="{FF2B5EF4-FFF2-40B4-BE49-F238E27FC236}">
                    <a16:creationId xmlns:a16="http://schemas.microsoft.com/office/drawing/2014/main" id="{5D77B85E-0003-F10B-EF4F-278EF3CB7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8" name="Rectangle 57">
                <a:extLst>
                  <a:ext uri="{FF2B5EF4-FFF2-40B4-BE49-F238E27FC236}">
                    <a16:creationId xmlns:a16="http://schemas.microsoft.com/office/drawing/2014/main" id="{F2FC22F5-9498-93EB-BFA0-143545755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09" name="Rectangle 58">
                <a:extLst>
                  <a:ext uri="{FF2B5EF4-FFF2-40B4-BE49-F238E27FC236}">
                    <a16:creationId xmlns:a16="http://schemas.microsoft.com/office/drawing/2014/main" id="{27D52C2D-3BFF-F690-422D-7544B7B0D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0" name="Rectangle 59">
                <a:extLst>
                  <a:ext uri="{FF2B5EF4-FFF2-40B4-BE49-F238E27FC236}">
                    <a16:creationId xmlns:a16="http://schemas.microsoft.com/office/drawing/2014/main" id="{6AC66DD4-5301-7382-8555-0AAFEA218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1" name="Rectangle 60">
                <a:extLst>
                  <a:ext uri="{FF2B5EF4-FFF2-40B4-BE49-F238E27FC236}">
                    <a16:creationId xmlns:a16="http://schemas.microsoft.com/office/drawing/2014/main" id="{AABBBF98-F359-CAF3-C457-5EC8DF6D1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2" name="Rectangle 61">
                <a:extLst>
                  <a:ext uri="{FF2B5EF4-FFF2-40B4-BE49-F238E27FC236}">
                    <a16:creationId xmlns:a16="http://schemas.microsoft.com/office/drawing/2014/main" id="{FC74DBA4-FA33-ECDC-9A07-90F24B400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3" name="Rectangle 62">
                <a:extLst>
                  <a:ext uri="{FF2B5EF4-FFF2-40B4-BE49-F238E27FC236}">
                    <a16:creationId xmlns:a16="http://schemas.microsoft.com/office/drawing/2014/main" id="{930A8136-AF2D-BD02-9E34-4D3C1DC07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4" name="Rectangle 63">
                <a:extLst>
                  <a:ext uri="{FF2B5EF4-FFF2-40B4-BE49-F238E27FC236}">
                    <a16:creationId xmlns:a16="http://schemas.microsoft.com/office/drawing/2014/main" id="{5E147D02-4A15-F778-4DDA-22C8BF2A5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5" name="Rectangle 64">
                <a:extLst>
                  <a:ext uri="{FF2B5EF4-FFF2-40B4-BE49-F238E27FC236}">
                    <a16:creationId xmlns:a16="http://schemas.microsoft.com/office/drawing/2014/main" id="{B5C0602F-DA12-DD73-0C35-EF4F5525C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6" name="Rectangle 65">
                <a:extLst>
                  <a:ext uri="{FF2B5EF4-FFF2-40B4-BE49-F238E27FC236}">
                    <a16:creationId xmlns:a16="http://schemas.microsoft.com/office/drawing/2014/main" id="{E7898A2A-E881-9043-6FD8-45D0D233E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7" name="Rectangle 66">
                <a:extLst>
                  <a:ext uri="{FF2B5EF4-FFF2-40B4-BE49-F238E27FC236}">
                    <a16:creationId xmlns:a16="http://schemas.microsoft.com/office/drawing/2014/main" id="{009D12D1-DDF5-2EF1-6EE0-D9FA47242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8" name="Rectangle 67">
                <a:extLst>
                  <a:ext uri="{FF2B5EF4-FFF2-40B4-BE49-F238E27FC236}">
                    <a16:creationId xmlns:a16="http://schemas.microsoft.com/office/drawing/2014/main" id="{D37AF0C8-CD42-465B-5FBF-4D989962B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19" name="Rectangle 68">
                <a:extLst>
                  <a:ext uri="{FF2B5EF4-FFF2-40B4-BE49-F238E27FC236}">
                    <a16:creationId xmlns:a16="http://schemas.microsoft.com/office/drawing/2014/main" id="{DA63AD92-FDA2-DAD0-B11D-25999DE4F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0" name="Rectangle 69">
                <a:extLst>
                  <a:ext uri="{FF2B5EF4-FFF2-40B4-BE49-F238E27FC236}">
                    <a16:creationId xmlns:a16="http://schemas.microsoft.com/office/drawing/2014/main" id="{A4775003-1985-B297-FA3A-EC56B383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1" name="Rectangle 70">
                <a:extLst>
                  <a:ext uri="{FF2B5EF4-FFF2-40B4-BE49-F238E27FC236}">
                    <a16:creationId xmlns:a16="http://schemas.microsoft.com/office/drawing/2014/main" id="{83C2A35D-E727-FBCC-5C70-60D24C0F0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2" name="Rectangle 71">
                <a:extLst>
                  <a:ext uri="{FF2B5EF4-FFF2-40B4-BE49-F238E27FC236}">
                    <a16:creationId xmlns:a16="http://schemas.microsoft.com/office/drawing/2014/main" id="{1663736D-18BE-166B-2E58-9E2B6AD36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3" name="Rectangle 72">
                <a:extLst>
                  <a:ext uri="{FF2B5EF4-FFF2-40B4-BE49-F238E27FC236}">
                    <a16:creationId xmlns:a16="http://schemas.microsoft.com/office/drawing/2014/main" id="{C52718A8-A2BE-1989-9772-93660B50C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4" name="Rectangle 73">
                <a:extLst>
                  <a:ext uri="{FF2B5EF4-FFF2-40B4-BE49-F238E27FC236}">
                    <a16:creationId xmlns:a16="http://schemas.microsoft.com/office/drawing/2014/main" id="{4BB66169-D90F-3020-6A0F-BF5BB0755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5" name="Rectangle 74">
                <a:extLst>
                  <a:ext uri="{FF2B5EF4-FFF2-40B4-BE49-F238E27FC236}">
                    <a16:creationId xmlns:a16="http://schemas.microsoft.com/office/drawing/2014/main" id="{F5BCF271-785D-5B91-2CC7-8F34E4D27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6" name="Rectangle 75">
                <a:extLst>
                  <a:ext uri="{FF2B5EF4-FFF2-40B4-BE49-F238E27FC236}">
                    <a16:creationId xmlns:a16="http://schemas.microsoft.com/office/drawing/2014/main" id="{A6FCD4D8-95D2-4F2E-6551-E0074B708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7" name="Rectangle 76">
                <a:extLst>
                  <a:ext uri="{FF2B5EF4-FFF2-40B4-BE49-F238E27FC236}">
                    <a16:creationId xmlns:a16="http://schemas.microsoft.com/office/drawing/2014/main" id="{D1B17AB7-CC16-232F-B256-89C3FD861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8" name="Rectangle 77">
                <a:extLst>
                  <a:ext uri="{FF2B5EF4-FFF2-40B4-BE49-F238E27FC236}">
                    <a16:creationId xmlns:a16="http://schemas.microsoft.com/office/drawing/2014/main" id="{60C90814-DFC1-3BA7-051C-F15FF79BE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29" name="Rectangle 78">
                <a:extLst>
                  <a:ext uri="{FF2B5EF4-FFF2-40B4-BE49-F238E27FC236}">
                    <a16:creationId xmlns:a16="http://schemas.microsoft.com/office/drawing/2014/main" id="{D5C46E04-E13F-0097-7B28-0F5302EAC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0" name="Rectangle 79">
                <a:extLst>
                  <a:ext uri="{FF2B5EF4-FFF2-40B4-BE49-F238E27FC236}">
                    <a16:creationId xmlns:a16="http://schemas.microsoft.com/office/drawing/2014/main" id="{3A594C48-6F7E-8147-29F0-229B4C92B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1" name="Rectangle 80">
                <a:extLst>
                  <a:ext uri="{FF2B5EF4-FFF2-40B4-BE49-F238E27FC236}">
                    <a16:creationId xmlns:a16="http://schemas.microsoft.com/office/drawing/2014/main" id="{592B7AC9-41EB-3140-911F-0D5656216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2" name="Rectangle 81">
                <a:extLst>
                  <a:ext uri="{FF2B5EF4-FFF2-40B4-BE49-F238E27FC236}">
                    <a16:creationId xmlns:a16="http://schemas.microsoft.com/office/drawing/2014/main" id="{EBDF2258-B290-4F32-2CB3-1887F71D2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3" name="Rectangle 82">
                <a:extLst>
                  <a:ext uri="{FF2B5EF4-FFF2-40B4-BE49-F238E27FC236}">
                    <a16:creationId xmlns:a16="http://schemas.microsoft.com/office/drawing/2014/main" id="{1E205E75-2B1D-86E1-59F3-DA743BCC1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4" name="Rectangle 83">
                <a:extLst>
                  <a:ext uri="{FF2B5EF4-FFF2-40B4-BE49-F238E27FC236}">
                    <a16:creationId xmlns:a16="http://schemas.microsoft.com/office/drawing/2014/main" id="{BC7DAE54-D855-7C35-61CA-04E40C431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5" name="Rectangle 84">
                <a:extLst>
                  <a:ext uri="{FF2B5EF4-FFF2-40B4-BE49-F238E27FC236}">
                    <a16:creationId xmlns:a16="http://schemas.microsoft.com/office/drawing/2014/main" id="{B946F1A2-6406-397F-B781-E8F9DDE73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6" name="Rectangle 85">
                <a:extLst>
                  <a:ext uri="{FF2B5EF4-FFF2-40B4-BE49-F238E27FC236}">
                    <a16:creationId xmlns:a16="http://schemas.microsoft.com/office/drawing/2014/main" id="{FB03DE9B-DA3B-F7BA-807B-9BB0F63A0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7" name="Rectangle 86">
                <a:extLst>
                  <a:ext uri="{FF2B5EF4-FFF2-40B4-BE49-F238E27FC236}">
                    <a16:creationId xmlns:a16="http://schemas.microsoft.com/office/drawing/2014/main" id="{E8F788A2-8992-7E35-C701-68A19DD87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8" name="Rectangle 87">
                <a:extLst>
                  <a:ext uri="{FF2B5EF4-FFF2-40B4-BE49-F238E27FC236}">
                    <a16:creationId xmlns:a16="http://schemas.microsoft.com/office/drawing/2014/main" id="{F1644DEA-2B77-8AE4-AA52-3F24D7561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39" name="Rectangle 88">
                <a:extLst>
                  <a:ext uri="{FF2B5EF4-FFF2-40B4-BE49-F238E27FC236}">
                    <a16:creationId xmlns:a16="http://schemas.microsoft.com/office/drawing/2014/main" id="{28090D53-1572-FEC7-10A2-1D3CBA620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0" name="Rectangle 89">
                <a:extLst>
                  <a:ext uri="{FF2B5EF4-FFF2-40B4-BE49-F238E27FC236}">
                    <a16:creationId xmlns:a16="http://schemas.microsoft.com/office/drawing/2014/main" id="{FBE760D7-A65F-F2E4-B8E0-F995A16D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1" name="Rectangle 90">
                <a:extLst>
                  <a:ext uri="{FF2B5EF4-FFF2-40B4-BE49-F238E27FC236}">
                    <a16:creationId xmlns:a16="http://schemas.microsoft.com/office/drawing/2014/main" id="{F08FBF5B-DFB4-41C2-669C-2DD49B50A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2" name="Rectangle 91">
                <a:extLst>
                  <a:ext uri="{FF2B5EF4-FFF2-40B4-BE49-F238E27FC236}">
                    <a16:creationId xmlns:a16="http://schemas.microsoft.com/office/drawing/2014/main" id="{20244A2F-4798-BB42-A97E-464A49689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3" name="Rectangle 92">
                <a:extLst>
                  <a:ext uri="{FF2B5EF4-FFF2-40B4-BE49-F238E27FC236}">
                    <a16:creationId xmlns:a16="http://schemas.microsoft.com/office/drawing/2014/main" id="{8C4F90E4-71B3-D48A-F201-184ECC744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4" name="Rectangle 93">
                <a:extLst>
                  <a:ext uri="{FF2B5EF4-FFF2-40B4-BE49-F238E27FC236}">
                    <a16:creationId xmlns:a16="http://schemas.microsoft.com/office/drawing/2014/main" id="{86AE0334-CD4C-E99C-FC53-EE5D43D3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5" name="Rectangle 94">
                <a:extLst>
                  <a:ext uri="{FF2B5EF4-FFF2-40B4-BE49-F238E27FC236}">
                    <a16:creationId xmlns:a16="http://schemas.microsoft.com/office/drawing/2014/main" id="{A69ED727-32E6-5AA9-5924-F44D6C222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6" name="Rectangle 95">
                <a:extLst>
                  <a:ext uri="{FF2B5EF4-FFF2-40B4-BE49-F238E27FC236}">
                    <a16:creationId xmlns:a16="http://schemas.microsoft.com/office/drawing/2014/main" id="{F6A6D679-09C5-30C3-4119-266C9709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7" name="Rectangle 96">
                <a:extLst>
                  <a:ext uri="{FF2B5EF4-FFF2-40B4-BE49-F238E27FC236}">
                    <a16:creationId xmlns:a16="http://schemas.microsoft.com/office/drawing/2014/main" id="{AEA9F644-674F-D0DF-EC14-14E484AF0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8" name="Rectangle 97">
                <a:extLst>
                  <a:ext uri="{FF2B5EF4-FFF2-40B4-BE49-F238E27FC236}">
                    <a16:creationId xmlns:a16="http://schemas.microsoft.com/office/drawing/2014/main" id="{44B2F1C6-4103-0D72-89CA-9240B5AD2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49" name="Rectangle 98">
                <a:extLst>
                  <a:ext uri="{FF2B5EF4-FFF2-40B4-BE49-F238E27FC236}">
                    <a16:creationId xmlns:a16="http://schemas.microsoft.com/office/drawing/2014/main" id="{066C8359-D7FF-565D-5452-1C3EBB70C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0" name="Rectangle 99">
                <a:extLst>
                  <a:ext uri="{FF2B5EF4-FFF2-40B4-BE49-F238E27FC236}">
                    <a16:creationId xmlns:a16="http://schemas.microsoft.com/office/drawing/2014/main" id="{067B3770-3BBB-9D56-F08E-ED861039E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1" name="Rectangle 100">
                <a:extLst>
                  <a:ext uri="{FF2B5EF4-FFF2-40B4-BE49-F238E27FC236}">
                    <a16:creationId xmlns:a16="http://schemas.microsoft.com/office/drawing/2014/main" id="{C00D62AE-B10E-61D1-BF53-779C7A56C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2" name="Rectangle 101">
                <a:extLst>
                  <a:ext uri="{FF2B5EF4-FFF2-40B4-BE49-F238E27FC236}">
                    <a16:creationId xmlns:a16="http://schemas.microsoft.com/office/drawing/2014/main" id="{EDB0E3A8-A98E-CBE3-42CE-407630277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3" name="Rectangle 102">
                <a:extLst>
                  <a:ext uri="{FF2B5EF4-FFF2-40B4-BE49-F238E27FC236}">
                    <a16:creationId xmlns:a16="http://schemas.microsoft.com/office/drawing/2014/main" id="{B3EF13C1-A024-613D-9157-A96495964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4" name="Rectangle 103">
                <a:extLst>
                  <a:ext uri="{FF2B5EF4-FFF2-40B4-BE49-F238E27FC236}">
                    <a16:creationId xmlns:a16="http://schemas.microsoft.com/office/drawing/2014/main" id="{75D37D90-FA97-AF39-3D83-C26479A9B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5" name="Rectangle 104">
                <a:extLst>
                  <a:ext uri="{FF2B5EF4-FFF2-40B4-BE49-F238E27FC236}">
                    <a16:creationId xmlns:a16="http://schemas.microsoft.com/office/drawing/2014/main" id="{A8C173AC-0D2E-E8E5-D374-5F541E14E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6" name="Rectangle 105">
                <a:extLst>
                  <a:ext uri="{FF2B5EF4-FFF2-40B4-BE49-F238E27FC236}">
                    <a16:creationId xmlns:a16="http://schemas.microsoft.com/office/drawing/2014/main" id="{75BC2108-6148-4DFB-D42A-A7F4D6578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7" name="Rectangle 106">
                <a:extLst>
                  <a:ext uri="{FF2B5EF4-FFF2-40B4-BE49-F238E27FC236}">
                    <a16:creationId xmlns:a16="http://schemas.microsoft.com/office/drawing/2014/main" id="{3865EA2F-6765-4C86-65CC-A260FB163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8" name="Rectangle 107">
                <a:extLst>
                  <a:ext uri="{FF2B5EF4-FFF2-40B4-BE49-F238E27FC236}">
                    <a16:creationId xmlns:a16="http://schemas.microsoft.com/office/drawing/2014/main" id="{96A647EC-1CDE-0BEE-2A99-40D587CBA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59" name="Rectangle 108">
                <a:extLst>
                  <a:ext uri="{FF2B5EF4-FFF2-40B4-BE49-F238E27FC236}">
                    <a16:creationId xmlns:a16="http://schemas.microsoft.com/office/drawing/2014/main" id="{9B17FAFB-E917-8793-C5A4-43DCAF45A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0" name="Rectangle 109">
                <a:extLst>
                  <a:ext uri="{FF2B5EF4-FFF2-40B4-BE49-F238E27FC236}">
                    <a16:creationId xmlns:a16="http://schemas.microsoft.com/office/drawing/2014/main" id="{86D5C0B7-E4E4-1A74-D533-6762F13A1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1" name="Rectangle 110">
                <a:extLst>
                  <a:ext uri="{FF2B5EF4-FFF2-40B4-BE49-F238E27FC236}">
                    <a16:creationId xmlns:a16="http://schemas.microsoft.com/office/drawing/2014/main" id="{FD244776-FD89-E057-51DA-A4A98ECA4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2" name="Rectangle 111">
                <a:extLst>
                  <a:ext uri="{FF2B5EF4-FFF2-40B4-BE49-F238E27FC236}">
                    <a16:creationId xmlns:a16="http://schemas.microsoft.com/office/drawing/2014/main" id="{A63A3015-6C7F-5678-0F23-E936E16C7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3" name="Rectangle 112">
                <a:extLst>
                  <a:ext uri="{FF2B5EF4-FFF2-40B4-BE49-F238E27FC236}">
                    <a16:creationId xmlns:a16="http://schemas.microsoft.com/office/drawing/2014/main" id="{A5FF72CB-6FD5-8004-FBEE-08BE023C8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4" name="Rectangle 113">
                <a:extLst>
                  <a:ext uri="{FF2B5EF4-FFF2-40B4-BE49-F238E27FC236}">
                    <a16:creationId xmlns:a16="http://schemas.microsoft.com/office/drawing/2014/main" id="{8310C204-19EC-77ED-A16F-00724F307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5" name="Rectangle 114">
                <a:extLst>
                  <a:ext uri="{FF2B5EF4-FFF2-40B4-BE49-F238E27FC236}">
                    <a16:creationId xmlns:a16="http://schemas.microsoft.com/office/drawing/2014/main" id="{0FA0596F-91E6-72C8-AA48-3B8FA195D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6" name="Rectangle 115">
                <a:extLst>
                  <a:ext uri="{FF2B5EF4-FFF2-40B4-BE49-F238E27FC236}">
                    <a16:creationId xmlns:a16="http://schemas.microsoft.com/office/drawing/2014/main" id="{219C342E-27BA-1773-0F13-C7E25C869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7" name="Rectangle 116">
                <a:extLst>
                  <a:ext uri="{FF2B5EF4-FFF2-40B4-BE49-F238E27FC236}">
                    <a16:creationId xmlns:a16="http://schemas.microsoft.com/office/drawing/2014/main" id="{E53C4409-679A-128A-E82F-1941317AB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8" name="Rectangle 117">
                <a:extLst>
                  <a:ext uri="{FF2B5EF4-FFF2-40B4-BE49-F238E27FC236}">
                    <a16:creationId xmlns:a16="http://schemas.microsoft.com/office/drawing/2014/main" id="{DFADF472-FE78-9858-F219-7765F84E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69" name="Rectangle 118">
                <a:extLst>
                  <a:ext uri="{FF2B5EF4-FFF2-40B4-BE49-F238E27FC236}">
                    <a16:creationId xmlns:a16="http://schemas.microsoft.com/office/drawing/2014/main" id="{60F6B783-4B7E-44CD-C0D0-411271BCB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0" name="Rectangle 119">
                <a:extLst>
                  <a:ext uri="{FF2B5EF4-FFF2-40B4-BE49-F238E27FC236}">
                    <a16:creationId xmlns:a16="http://schemas.microsoft.com/office/drawing/2014/main" id="{6D7CC6EB-20D7-DAF2-682C-5FF7489BE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1" name="Rectangle 120">
                <a:extLst>
                  <a:ext uri="{FF2B5EF4-FFF2-40B4-BE49-F238E27FC236}">
                    <a16:creationId xmlns:a16="http://schemas.microsoft.com/office/drawing/2014/main" id="{BED52037-F78A-2593-40BD-FE0532E6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2" name="Rectangle 121">
                <a:extLst>
                  <a:ext uri="{FF2B5EF4-FFF2-40B4-BE49-F238E27FC236}">
                    <a16:creationId xmlns:a16="http://schemas.microsoft.com/office/drawing/2014/main" id="{6A946C50-1684-7653-E43F-F5856FCD7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3" name="Rectangle 122">
                <a:extLst>
                  <a:ext uri="{FF2B5EF4-FFF2-40B4-BE49-F238E27FC236}">
                    <a16:creationId xmlns:a16="http://schemas.microsoft.com/office/drawing/2014/main" id="{9DF4A0A4-36F0-1B25-2B5F-67C70D122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4" name="Rectangle 123">
                <a:extLst>
                  <a:ext uri="{FF2B5EF4-FFF2-40B4-BE49-F238E27FC236}">
                    <a16:creationId xmlns:a16="http://schemas.microsoft.com/office/drawing/2014/main" id="{BBEE4B5D-7E08-927C-BE25-0E8A4FA15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5" name="Rectangle 124">
                <a:extLst>
                  <a:ext uri="{FF2B5EF4-FFF2-40B4-BE49-F238E27FC236}">
                    <a16:creationId xmlns:a16="http://schemas.microsoft.com/office/drawing/2014/main" id="{AA99A3D1-BAA2-A009-24CF-13E3EC13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6" name="Rectangle 125">
                <a:extLst>
                  <a:ext uri="{FF2B5EF4-FFF2-40B4-BE49-F238E27FC236}">
                    <a16:creationId xmlns:a16="http://schemas.microsoft.com/office/drawing/2014/main" id="{978899B0-B382-42B4-4817-8E2CA586F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7" name="Rectangle 126">
                <a:extLst>
                  <a:ext uri="{FF2B5EF4-FFF2-40B4-BE49-F238E27FC236}">
                    <a16:creationId xmlns:a16="http://schemas.microsoft.com/office/drawing/2014/main" id="{DF5C5C8A-1C4C-0957-017D-21AFDFAA5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8" name="Rectangle 127">
                <a:extLst>
                  <a:ext uri="{FF2B5EF4-FFF2-40B4-BE49-F238E27FC236}">
                    <a16:creationId xmlns:a16="http://schemas.microsoft.com/office/drawing/2014/main" id="{4EFED833-F50C-E250-C6CA-7C79E7CB0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79" name="Rectangle 128">
                <a:extLst>
                  <a:ext uri="{FF2B5EF4-FFF2-40B4-BE49-F238E27FC236}">
                    <a16:creationId xmlns:a16="http://schemas.microsoft.com/office/drawing/2014/main" id="{8D3BC7EF-5893-9ED2-0260-81F01D04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0" name="Rectangle 129">
                <a:extLst>
                  <a:ext uri="{FF2B5EF4-FFF2-40B4-BE49-F238E27FC236}">
                    <a16:creationId xmlns:a16="http://schemas.microsoft.com/office/drawing/2014/main" id="{3B3CBA87-D615-2328-39F6-005F07D1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1" name="Rectangle 130">
                <a:extLst>
                  <a:ext uri="{FF2B5EF4-FFF2-40B4-BE49-F238E27FC236}">
                    <a16:creationId xmlns:a16="http://schemas.microsoft.com/office/drawing/2014/main" id="{FFF556C8-C012-CB76-6188-2702D490B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2" name="Rectangle 131">
                <a:extLst>
                  <a:ext uri="{FF2B5EF4-FFF2-40B4-BE49-F238E27FC236}">
                    <a16:creationId xmlns:a16="http://schemas.microsoft.com/office/drawing/2014/main" id="{5A5DAA83-73FB-1F4A-6A3F-B5F1C81F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3" name="Rectangle 132">
                <a:extLst>
                  <a:ext uri="{FF2B5EF4-FFF2-40B4-BE49-F238E27FC236}">
                    <a16:creationId xmlns:a16="http://schemas.microsoft.com/office/drawing/2014/main" id="{ACDC691D-3CD5-1A92-4248-60C502AFA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4" name="Rectangle 133">
                <a:extLst>
                  <a:ext uri="{FF2B5EF4-FFF2-40B4-BE49-F238E27FC236}">
                    <a16:creationId xmlns:a16="http://schemas.microsoft.com/office/drawing/2014/main" id="{F9149A14-234A-4C64-5486-25464F02F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5" name="Rectangle 134">
                <a:extLst>
                  <a:ext uri="{FF2B5EF4-FFF2-40B4-BE49-F238E27FC236}">
                    <a16:creationId xmlns:a16="http://schemas.microsoft.com/office/drawing/2014/main" id="{90B94144-6875-BF10-26EF-3CC4030DA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6" name="Rectangle 135">
                <a:extLst>
                  <a:ext uri="{FF2B5EF4-FFF2-40B4-BE49-F238E27FC236}">
                    <a16:creationId xmlns:a16="http://schemas.microsoft.com/office/drawing/2014/main" id="{7D31E885-55CE-9450-1D37-7BF56DEF8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7" name="Rectangle 136">
                <a:extLst>
                  <a:ext uri="{FF2B5EF4-FFF2-40B4-BE49-F238E27FC236}">
                    <a16:creationId xmlns:a16="http://schemas.microsoft.com/office/drawing/2014/main" id="{BEE4A5BF-F87D-C0FB-097B-9536C626A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8" name="Rectangle 137">
                <a:extLst>
                  <a:ext uri="{FF2B5EF4-FFF2-40B4-BE49-F238E27FC236}">
                    <a16:creationId xmlns:a16="http://schemas.microsoft.com/office/drawing/2014/main" id="{E08FB35A-7BB6-C7C8-6152-402E87AA0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89" name="Rectangle 138">
                <a:extLst>
                  <a:ext uri="{FF2B5EF4-FFF2-40B4-BE49-F238E27FC236}">
                    <a16:creationId xmlns:a16="http://schemas.microsoft.com/office/drawing/2014/main" id="{644B744B-E600-0C26-557C-5A46B7FDE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0" name="Rectangle 139">
                <a:extLst>
                  <a:ext uri="{FF2B5EF4-FFF2-40B4-BE49-F238E27FC236}">
                    <a16:creationId xmlns:a16="http://schemas.microsoft.com/office/drawing/2014/main" id="{D2DCC44A-70B2-169C-F34E-88DC26320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1" name="Rectangle 140">
                <a:extLst>
                  <a:ext uri="{FF2B5EF4-FFF2-40B4-BE49-F238E27FC236}">
                    <a16:creationId xmlns:a16="http://schemas.microsoft.com/office/drawing/2014/main" id="{F711A65A-8A03-5CA7-5014-FEECFAB97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2" name="Rectangle 141">
                <a:extLst>
                  <a:ext uri="{FF2B5EF4-FFF2-40B4-BE49-F238E27FC236}">
                    <a16:creationId xmlns:a16="http://schemas.microsoft.com/office/drawing/2014/main" id="{8FBCCF39-4364-60C9-07A4-1CCF15D7F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3" name="Rectangle 142">
                <a:extLst>
                  <a:ext uri="{FF2B5EF4-FFF2-40B4-BE49-F238E27FC236}">
                    <a16:creationId xmlns:a16="http://schemas.microsoft.com/office/drawing/2014/main" id="{8D6F786F-A002-322F-1F1D-BEC4CDF74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4" name="Rectangle 143">
                <a:extLst>
                  <a:ext uri="{FF2B5EF4-FFF2-40B4-BE49-F238E27FC236}">
                    <a16:creationId xmlns:a16="http://schemas.microsoft.com/office/drawing/2014/main" id="{988642B5-58BA-DC7E-005B-666FEAAC6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5" name="Rectangle 144">
                <a:extLst>
                  <a:ext uri="{FF2B5EF4-FFF2-40B4-BE49-F238E27FC236}">
                    <a16:creationId xmlns:a16="http://schemas.microsoft.com/office/drawing/2014/main" id="{3404737B-8DD3-AFC5-22B9-7F27AB4C0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6" name="Rectangle 145">
                <a:extLst>
                  <a:ext uri="{FF2B5EF4-FFF2-40B4-BE49-F238E27FC236}">
                    <a16:creationId xmlns:a16="http://schemas.microsoft.com/office/drawing/2014/main" id="{96CBBFD2-6D4B-939A-B2F3-84EFB8E2E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7" name="Rectangle 146">
                <a:extLst>
                  <a:ext uri="{FF2B5EF4-FFF2-40B4-BE49-F238E27FC236}">
                    <a16:creationId xmlns:a16="http://schemas.microsoft.com/office/drawing/2014/main" id="{F10DD623-389A-147F-23CE-368EAE486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8" name="Rectangle 147">
                <a:extLst>
                  <a:ext uri="{FF2B5EF4-FFF2-40B4-BE49-F238E27FC236}">
                    <a16:creationId xmlns:a16="http://schemas.microsoft.com/office/drawing/2014/main" id="{A55B91CC-97B7-AF43-F27C-6652EFE01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799" name="Rectangle 148">
                <a:extLst>
                  <a:ext uri="{FF2B5EF4-FFF2-40B4-BE49-F238E27FC236}">
                    <a16:creationId xmlns:a16="http://schemas.microsoft.com/office/drawing/2014/main" id="{8EA25D5D-899E-C88D-F705-885CA366E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0" name="Rectangle 149">
                <a:extLst>
                  <a:ext uri="{FF2B5EF4-FFF2-40B4-BE49-F238E27FC236}">
                    <a16:creationId xmlns:a16="http://schemas.microsoft.com/office/drawing/2014/main" id="{A47137E5-431C-7B00-0EFC-6D4ABADED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1" name="Rectangle 150">
                <a:extLst>
                  <a:ext uri="{FF2B5EF4-FFF2-40B4-BE49-F238E27FC236}">
                    <a16:creationId xmlns:a16="http://schemas.microsoft.com/office/drawing/2014/main" id="{04DCFDB7-068A-87C5-005B-CDFB7EEA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2" name="Rectangle 151">
                <a:extLst>
                  <a:ext uri="{FF2B5EF4-FFF2-40B4-BE49-F238E27FC236}">
                    <a16:creationId xmlns:a16="http://schemas.microsoft.com/office/drawing/2014/main" id="{88365B02-9E15-D874-E5D4-4FAEDF3BE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3" name="Rectangle 152">
                <a:extLst>
                  <a:ext uri="{FF2B5EF4-FFF2-40B4-BE49-F238E27FC236}">
                    <a16:creationId xmlns:a16="http://schemas.microsoft.com/office/drawing/2014/main" id="{9C1C9ED7-2E4A-5E57-3E65-CCA40A88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4" name="Rectangle 153">
                <a:extLst>
                  <a:ext uri="{FF2B5EF4-FFF2-40B4-BE49-F238E27FC236}">
                    <a16:creationId xmlns:a16="http://schemas.microsoft.com/office/drawing/2014/main" id="{EFDD385F-87FA-3D0B-0868-FD104507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5" name="Rectangle 154">
                <a:extLst>
                  <a:ext uri="{FF2B5EF4-FFF2-40B4-BE49-F238E27FC236}">
                    <a16:creationId xmlns:a16="http://schemas.microsoft.com/office/drawing/2014/main" id="{17CE6955-3382-09E4-2ADC-5947B1982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6" name="Rectangle 155">
                <a:extLst>
                  <a:ext uri="{FF2B5EF4-FFF2-40B4-BE49-F238E27FC236}">
                    <a16:creationId xmlns:a16="http://schemas.microsoft.com/office/drawing/2014/main" id="{83069066-BB71-9F67-B75B-8148A38CC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7" name="Rectangle 156">
                <a:extLst>
                  <a:ext uri="{FF2B5EF4-FFF2-40B4-BE49-F238E27FC236}">
                    <a16:creationId xmlns:a16="http://schemas.microsoft.com/office/drawing/2014/main" id="{E55BB56F-34DF-A53D-6498-1BEC6F003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8" name="Rectangle 157">
                <a:extLst>
                  <a:ext uri="{FF2B5EF4-FFF2-40B4-BE49-F238E27FC236}">
                    <a16:creationId xmlns:a16="http://schemas.microsoft.com/office/drawing/2014/main" id="{FB877EB3-FCDF-5D07-10A0-4A4D0281C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09" name="Rectangle 158">
                <a:extLst>
                  <a:ext uri="{FF2B5EF4-FFF2-40B4-BE49-F238E27FC236}">
                    <a16:creationId xmlns:a16="http://schemas.microsoft.com/office/drawing/2014/main" id="{37CA7BF9-A250-62F3-B096-A0FD0906A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0" name="Rectangle 159">
                <a:extLst>
                  <a:ext uri="{FF2B5EF4-FFF2-40B4-BE49-F238E27FC236}">
                    <a16:creationId xmlns:a16="http://schemas.microsoft.com/office/drawing/2014/main" id="{ED050BBC-C400-017C-7CBF-6D03B54F9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1" name="Rectangle 160">
                <a:extLst>
                  <a:ext uri="{FF2B5EF4-FFF2-40B4-BE49-F238E27FC236}">
                    <a16:creationId xmlns:a16="http://schemas.microsoft.com/office/drawing/2014/main" id="{07640F74-F67F-A79D-9B2F-28F388C99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2" name="Rectangle 161">
                <a:extLst>
                  <a:ext uri="{FF2B5EF4-FFF2-40B4-BE49-F238E27FC236}">
                    <a16:creationId xmlns:a16="http://schemas.microsoft.com/office/drawing/2014/main" id="{CE033F77-47AE-E100-DDDE-EDFBD58C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3" name="Rectangle 162">
                <a:extLst>
                  <a:ext uri="{FF2B5EF4-FFF2-40B4-BE49-F238E27FC236}">
                    <a16:creationId xmlns:a16="http://schemas.microsoft.com/office/drawing/2014/main" id="{813343B1-4723-77A1-2E9D-88D9C781A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4" name="Rectangle 163">
                <a:extLst>
                  <a:ext uri="{FF2B5EF4-FFF2-40B4-BE49-F238E27FC236}">
                    <a16:creationId xmlns:a16="http://schemas.microsoft.com/office/drawing/2014/main" id="{9BBBC51C-4289-7614-1BDF-B447EE48F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5" name="Rectangle 164">
                <a:extLst>
                  <a:ext uri="{FF2B5EF4-FFF2-40B4-BE49-F238E27FC236}">
                    <a16:creationId xmlns:a16="http://schemas.microsoft.com/office/drawing/2014/main" id="{ED70792A-6737-551D-6A19-C3A449F18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6" name="Rectangle 165">
                <a:extLst>
                  <a:ext uri="{FF2B5EF4-FFF2-40B4-BE49-F238E27FC236}">
                    <a16:creationId xmlns:a16="http://schemas.microsoft.com/office/drawing/2014/main" id="{59ED9245-B7B6-DF10-EE91-A95E9C23D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7" name="Rectangle 166">
                <a:extLst>
                  <a:ext uri="{FF2B5EF4-FFF2-40B4-BE49-F238E27FC236}">
                    <a16:creationId xmlns:a16="http://schemas.microsoft.com/office/drawing/2014/main" id="{47E9A4F7-64A8-9F76-08F6-8622F735F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8" name="Rectangle 167">
                <a:extLst>
                  <a:ext uri="{FF2B5EF4-FFF2-40B4-BE49-F238E27FC236}">
                    <a16:creationId xmlns:a16="http://schemas.microsoft.com/office/drawing/2014/main" id="{846A8A97-3236-C82A-77F8-A3A21CF1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19" name="Rectangle 168">
                <a:extLst>
                  <a:ext uri="{FF2B5EF4-FFF2-40B4-BE49-F238E27FC236}">
                    <a16:creationId xmlns:a16="http://schemas.microsoft.com/office/drawing/2014/main" id="{ABFAF7F4-AC8A-84B7-16C1-EB2F615EE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0" name="Rectangle 169">
                <a:extLst>
                  <a:ext uri="{FF2B5EF4-FFF2-40B4-BE49-F238E27FC236}">
                    <a16:creationId xmlns:a16="http://schemas.microsoft.com/office/drawing/2014/main" id="{4709FEBA-869C-DB61-7723-985978BCA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1" name="Rectangle 170">
                <a:extLst>
                  <a:ext uri="{FF2B5EF4-FFF2-40B4-BE49-F238E27FC236}">
                    <a16:creationId xmlns:a16="http://schemas.microsoft.com/office/drawing/2014/main" id="{1C8CD44D-CFC0-3D8C-EB76-6C521779E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2" name="Rectangle 171">
                <a:extLst>
                  <a:ext uri="{FF2B5EF4-FFF2-40B4-BE49-F238E27FC236}">
                    <a16:creationId xmlns:a16="http://schemas.microsoft.com/office/drawing/2014/main" id="{E5D5C41A-FC6B-6E11-71C3-6D472795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3" name="Rectangle 172">
                <a:extLst>
                  <a:ext uri="{FF2B5EF4-FFF2-40B4-BE49-F238E27FC236}">
                    <a16:creationId xmlns:a16="http://schemas.microsoft.com/office/drawing/2014/main" id="{BA85B179-E5FA-7EC2-B417-15B92038B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4" name="Rectangle 173">
                <a:extLst>
                  <a:ext uri="{FF2B5EF4-FFF2-40B4-BE49-F238E27FC236}">
                    <a16:creationId xmlns:a16="http://schemas.microsoft.com/office/drawing/2014/main" id="{646245FA-904D-67FE-B89B-CDB752611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5" name="Rectangle 174">
                <a:extLst>
                  <a:ext uri="{FF2B5EF4-FFF2-40B4-BE49-F238E27FC236}">
                    <a16:creationId xmlns:a16="http://schemas.microsoft.com/office/drawing/2014/main" id="{0F74B273-FE59-A01F-F8F8-70F29EFBD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6" name="Rectangle 175">
                <a:extLst>
                  <a:ext uri="{FF2B5EF4-FFF2-40B4-BE49-F238E27FC236}">
                    <a16:creationId xmlns:a16="http://schemas.microsoft.com/office/drawing/2014/main" id="{38A31DA8-E7BC-2623-219A-58794DA98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7" name="Rectangle 176">
                <a:extLst>
                  <a:ext uri="{FF2B5EF4-FFF2-40B4-BE49-F238E27FC236}">
                    <a16:creationId xmlns:a16="http://schemas.microsoft.com/office/drawing/2014/main" id="{FE6D1665-D975-657A-80C6-CB092C5C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8" name="Rectangle 177">
                <a:extLst>
                  <a:ext uri="{FF2B5EF4-FFF2-40B4-BE49-F238E27FC236}">
                    <a16:creationId xmlns:a16="http://schemas.microsoft.com/office/drawing/2014/main" id="{EB386816-3205-E06E-8FB8-9C90ECBEB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29" name="Rectangle 178">
                <a:extLst>
                  <a:ext uri="{FF2B5EF4-FFF2-40B4-BE49-F238E27FC236}">
                    <a16:creationId xmlns:a16="http://schemas.microsoft.com/office/drawing/2014/main" id="{7BF04D96-7A20-8985-50EC-AF7CCAA98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0" name="Rectangle 179">
                <a:extLst>
                  <a:ext uri="{FF2B5EF4-FFF2-40B4-BE49-F238E27FC236}">
                    <a16:creationId xmlns:a16="http://schemas.microsoft.com/office/drawing/2014/main" id="{1C0EE43A-8AE0-5B23-5E9A-7BF42154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1" name="Rectangle 180">
                <a:extLst>
                  <a:ext uri="{FF2B5EF4-FFF2-40B4-BE49-F238E27FC236}">
                    <a16:creationId xmlns:a16="http://schemas.microsoft.com/office/drawing/2014/main" id="{DEAD7662-C96C-2FDC-EF09-EFD7A48AD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2" name="Rectangle 181">
                <a:extLst>
                  <a:ext uri="{FF2B5EF4-FFF2-40B4-BE49-F238E27FC236}">
                    <a16:creationId xmlns:a16="http://schemas.microsoft.com/office/drawing/2014/main" id="{C0D76DC6-2042-262E-F2BF-D89C332BC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3" name="Rectangle 182">
                <a:extLst>
                  <a:ext uri="{FF2B5EF4-FFF2-40B4-BE49-F238E27FC236}">
                    <a16:creationId xmlns:a16="http://schemas.microsoft.com/office/drawing/2014/main" id="{F8F82B1C-C144-B8F8-282A-3C004DADD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4" name="Rectangle 183">
                <a:extLst>
                  <a:ext uri="{FF2B5EF4-FFF2-40B4-BE49-F238E27FC236}">
                    <a16:creationId xmlns:a16="http://schemas.microsoft.com/office/drawing/2014/main" id="{8652DE99-DE0C-C8C5-BCE3-325ACB24F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5" name="Rectangle 184">
                <a:extLst>
                  <a:ext uri="{FF2B5EF4-FFF2-40B4-BE49-F238E27FC236}">
                    <a16:creationId xmlns:a16="http://schemas.microsoft.com/office/drawing/2014/main" id="{5CC44CFE-2219-F4C4-B477-29BCC98E4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6" name="Rectangle 185">
                <a:extLst>
                  <a:ext uri="{FF2B5EF4-FFF2-40B4-BE49-F238E27FC236}">
                    <a16:creationId xmlns:a16="http://schemas.microsoft.com/office/drawing/2014/main" id="{31050A27-8ACA-C6B1-77AA-66F594532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7" name="Rectangle 186">
                <a:extLst>
                  <a:ext uri="{FF2B5EF4-FFF2-40B4-BE49-F238E27FC236}">
                    <a16:creationId xmlns:a16="http://schemas.microsoft.com/office/drawing/2014/main" id="{4A03A393-9A98-21EE-F1D9-7183B14BF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8" name="Rectangle 187">
                <a:extLst>
                  <a:ext uri="{FF2B5EF4-FFF2-40B4-BE49-F238E27FC236}">
                    <a16:creationId xmlns:a16="http://schemas.microsoft.com/office/drawing/2014/main" id="{4E31770B-AA73-35A1-2920-900878340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39" name="Rectangle 188">
                <a:extLst>
                  <a:ext uri="{FF2B5EF4-FFF2-40B4-BE49-F238E27FC236}">
                    <a16:creationId xmlns:a16="http://schemas.microsoft.com/office/drawing/2014/main" id="{FB59CC35-C129-952B-4B39-AA18E22B8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0" name="Rectangle 189">
                <a:extLst>
                  <a:ext uri="{FF2B5EF4-FFF2-40B4-BE49-F238E27FC236}">
                    <a16:creationId xmlns:a16="http://schemas.microsoft.com/office/drawing/2014/main" id="{A8D94066-636B-B8D6-F0B7-8CBEF6F35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1" name="Rectangle 190">
                <a:extLst>
                  <a:ext uri="{FF2B5EF4-FFF2-40B4-BE49-F238E27FC236}">
                    <a16:creationId xmlns:a16="http://schemas.microsoft.com/office/drawing/2014/main" id="{DA3F326A-4B03-A68A-C914-0ADC67E32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2" name="Rectangle 191">
                <a:extLst>
                  <a:ext uri="{FF2B5EF4-FFF2-40B4-BE49-F238E27FC236}">
                    <a16:creationId xmlns:a16="http://schemas.microsoft.com/office/drawing/2014/main" id="{CF6A533E-F334-627C-2063-B2CE17471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3" name="Rectangle 192">
                <a:extLst>
                  <a:ext uri="{FF2B5EF4-FFF2-40B4-BE49-F238E27FC236}">
                    <a16:creationId xmlns:a16="http://schemas.microsoft.com/office/drawing/2014/main" id="{2A701411-CA84-C5D0-2337-53054C009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4" name="Rectangle 193">
                <a:extLst>
                  <a:ext uri="{FF2B5EF4-FFF2-40B4-BE49-F238E27FC236}">
                    <a16:creationId xmlns:a16="http://schemas.microsoft.com/office/drawing/2014/main" id="{065CE197-A4AB-5B69-B9A4-E6AFC5F8B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5" name="Rectangle 194">
                <a:extLst>
                  <a:ext uri="{FF2B5EF4-FFF2-40B4-BE49-F238E27FC236}">
                    <a16:creationId xmlns:a16="http://schemas.microsoft.com/office/drawing/2014/main" id="{18F911B9-C433-5E19-33F1-0A1A2D157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6" name="Rectangle 195">
                <a:extLst>
                  <a:ext uri="{FF2B5EF4-FFF2-40B4-BE49-F238E27FC236}">
                    <a16:creationId xmlns:a16="http://schemas.microsoft.com/office/drawing/2014/main" id="{EF9F1FAC-1E24-C328-94F8-AEDC6626C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7" name="Rectangle 196">
                <a:extLst>
                  <a:ext uri="{FF2B5EF4-FFF2-40B4-BE49-F238E27FC236}">
                    <a16:creationId xmlns:a16="http://schemas.microsoft.com/office/drawing/2014/main" id="{E481BA83-DCEA-D6AB-BCDB-CA9CBDEE8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8" name="Rectangle 197">
                <a:extLst>
                  <a:ext uri="{FF2B5EF4-FFF2-40B4-BE49-F238E27FC236}">
                    <a16:creationId xmlns:a16="http://schemas.microsoft.com/office/drawing/2014/main" id="{C887F7C6-D5AB-FFD4-C9BE-EE2C50F3D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49" name="Rectangle 198">
                <a:extLst>
                  <a:ext uri="{FF2B5EF4-FFF2-40B4-BE49-F238E27FC236}">
                    <a16:creationId xmlns:a16="http://schemas.microsoft.com/office/drawing/2014/main" id="{85C7DEC8-7E4C-1B0E-3E4A-6C8159D7A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0" name="Rectangle 199">
                <a:extLst>
                  <a:ext uri="{FF2B5EF4-FFF2-40B4-BE49-F238E27FC236}">
                    <a16:creationId xmlns:a16="http://schemas.microsoft.com/office/drawing/2014/main" id="{64124DD8-EBAF-A65D-7E3E-B847053BE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1" name="Rectangle 200">
                <a:extLst>
                  <a:ext uri="{FF2B5EF4-FFF2-40B4-BE49-F238E27FC236}">
                    <a16:creationId xmlns:a16="http://schemas.microsoft.com/office/drawing/2014/main" id="{4C3F8DCE-0756-FDE7-66EC-B53E06F26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2" name="Rectangle 201">
                <a:extLst>
                  <a:ext uri="{FF2B5EF4-FFF2-40B4-BE49-F238E27FC236}">
                    <a16:creationId xmlns:a16="http://schemas.microsoft.com/office/drawing/2014/main" id="{B996DDC7-33BC-C810-C516-2CDB07AFF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3" name="Rectangle 202">
                <a:extLst>
                  <a:ext uri="{FF2B5EF4-FFF2-40B4-BE49-F238E27FC236}">
                    <a16:creationId xmlns:a16="http://schemas.microsoft.com/office/drawing/2014/main" id="{1B9D2FD4-95AC-3796-4E92-A5DA907BB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4" name="Rectangle 203">
                <a:extLst>
                  <a:ext uri="{FF2B5EF4-FFF2-40B4-BE49-F238E27FC236}">
                    <a16:creationId xmlns:a16="http://schemas.microsoft.com/office/drawing/2014/main" id="{C0CF6DA2-66F1-C30F-B8FB-30D9C4DC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5" name="Rectangle 204">
                <a:extLst>
                  <a:ext uri="{FF2B5EF4-FFF2-40B4-BE49-F238E27FC236}">
                    <a16:creationId xmlns:a16="http://schemas.microsoft.com/office/drawing/2014/main" id="{648F0068-2BDC-8E32-ADDF-0213C8106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6" name="Rectangle 205">
                <a:extLst>
                  <a:ext uri="{FF2B5EF4-FFF2-40B4-BE49-F238E27FC236}">
                    <a16:creationId xmlns:a16="http://schemas.microsoft.com/office/drawing/2014/main" id="{626E2A2D-06C0-042C-9D8F-5A7D43B24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7" name="Rectangle 206">
                <a:extLst>
                  <a:ext uri="{FF2B5EF4-FFF2-40B4-BE49-F238E27FC236}">
                    <a16:creationId xmlns:a16="http://schemas.microsoft.com/office/drawing/2014/main" id="{4204A148-7E9F-99E1-67E6-4EB8DD4B7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8" name="Rectangle 207">
                <a:extLst>
                  <a:ext uri="{FF2B5EF4-FFF2-40B4-BE49-F238E27FC236}">
                    <a16:creationId xmlns:a16="http://schemas.microsoft.com/office/drawing/2014/main" id="{26C202A3-8F9C-9EFD-703B-E59065216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59" name="Rectangle 208">
                <a:extLst>
                  <a:ext uri="{FF2B5EF4-FFF2-40B4-BE49-F238E27FC236}">
                    <a16:creationId xmlns:a16="http://schemas.microsoft.com/office/drawing/2014/main" id="{715475A2-BF5F-4FBE-59AC-D0C4B7FF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0" name="Rectangle 209">
                <a:extLst>
                  <a:ext uri="{FF2B5EF4-FFF2-40B4-BE49-F238E27FC236}">
                    <a16:creationId xmlns:a16="http://schemas.microsoft.com/office/drawing/2014/main" id="{2A82F9F2-A825-6B36-A7FE-EC6EA8709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1" name="Rectangle 210">
                <a:extLst>
                  <a:ext uri="{FF2B5EF4-FFF2-40B4-BE49-F238E27FC236}">
                    <a16:creationId xmlns:a16="http://schemas.microsoft.com/office/drawing/2014/main" id="{2B0D1433-4B5C-CC46-9DE6-575370E27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2" name="Rectangle 211">
                <a:extLst>
                  <a:ext uri="{FF2B5EF4-FFF2-40B4-BE49-F238E27FC236}">
                    <a16:creationId xmlns:a16="http://schemas.microsoft.com/office/drawing/2014/main" id="{B7F4630E-3FCF-434A-1B13-67874EFB3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3" name="Rectangle 212">
                <a:extLst>
                  <a:ext uri="{FF2B5EF4-FFF2-40B4-BE49-F238E27FC236}">
                    <a16:creationId xmlns:a16="http://schemas.microsoft.com/office/drawing/2014/main" id="{E5AD346D-6864-B8F2-C072-4A73D8E6A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4" name="Rectangle 213">
                <a:extLst>
                  <a:ext uri="{FF2B5EF4-FFF2-40B4-BE49-F238E27FC236}">
                    <a16:creationId xmlns:a16="http://schemas.microsoft.com/office/drawing/2014/main" id="{1DAFEBAC-5D22-8239-28FB-64389EA87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5" name="Rectangle 214">
                <a:extLst>
                  <a:ext uri="{FF2B5EF4-FFF2-40B4-BE49-F238E27FC236}">
                    <a16:creationId xmlns:a16="http://schemas.microsoft.com/office/drawing/2014/main" id="{B971D516-0FA6-CB37-C177-85C901911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6" name="Rectangle 215">
                <a:extLst>
                  <a:ext uri="{FF2B5EF4-FFF2-40B4-BE49-F238E27FC236}">
                    <a16:creationId xmlns:a16="http://schemas.microsoft.com/office/drawing/2014/main" id="{EE4A787E-255F-16FE-2237-F3200A89B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7" name="Rectangle 216">
                <a:extLst>
                  <a:ext uri="{FF2B5EF4-FFF2-40B4-BE49-F238E27FC236}">
                    <a16:creationId xmlns:a16="http://schemas.microsoft.com/office/drawing/2014/main" id="{B93EDA32-5F33-31AF-C414-A149065A3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8" name="Rectangle 217">
                <a:extLst>
                  <a:ext uri="{FF2B5EF4-FFF2-40B4-BE49-F238E27FC236}">
                    <a16:creationId xmlns:a16="http://schemas.microsoft.com/office/drawing/2014/main" id="{40B7D889-257F-0F9D-8649-1ED1BB705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69" name="Rectangle 218">
                <a:extLst>
                  <a:ext uri="{FF2B5EF4-FFF2-40B4-BE49-F238E27FC236}">
                    <a16:creationId xmlns:a16="http://schemas.microsoft.com/office/drawing/2014/main" id="{AB2D53D8-57BD-F637-03E7-B382165D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0" name="Rectangle 219">
                <a:extLst>
                  <a:ext uri="{FF2B5EF4-FFF2-40B4-BE49-F238E27FC236}">
                    <a16:creationId xmlns:a16="http://schemas.microsoft.com/office/drawing/2014/main" id="{C1C1DD57-F9C9-C73B-0811-34BF57C26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1" name="Rectangle 220">
                <a:extLst>
                  <a:ext uri="{FF2B5EF4-FFF2-40B4-BE49-F238E27FC236}">
                    <a16:creationId xmlns:a16="http://schemas.microsoft.com/office/drawing/2014/main" id="{387B2E6A-F410-5B09-D327-A4B504923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2" name="Rectangle 221">
                <a:extLst>
                  <a:ext uri="{FF2B5EF4-FFF2-40B4-BE49-F238E27FC236}">
                    <a16:creationId xmlns:a16="http://schemas.microsoft.com/office/drawing/2014/main" id="{480CF32F-2B0C-5F19-FCF0-6536A57F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3" name="Rectangle 222">
                <a:extLst>
                  <a:ext uri="{FF2B5EF4-FFF2-40B4-BE49-F238E27FC236}">
                    <a16:creationId xmlns:a16="http://schemas.microsoft.com/office/drawing/2014/main" id="{418A50B2-0D5D-CABB-CDAB-937B529C1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4" name="Rectangle 223">
                <a:extLst>
                  <a:ext uri="{FF2B5EF4-FFF2-40B4-BE49-F238E27FC236}">
                    <a16:creationId xmlns:a16="http://schemas.microsoft.com/office/drawing/2014/main" id="{70C00B36-EBC5-3880-091C-2A1A8FDA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5" name="Rectangle 224">
                <a:extLst>
                  <a:ext uri="{FF2B5EF4-FFF2-40B4-BE49-F238E27FC236}">
                    <a16:creationId xmlns:a16="http://schemas.microsoft.com/office/drawing/2014/main" id="{CA7B07E4-BC0B-0F73-6FEA-6DE78E836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6" name="Rectangle 225">
                <a:extLst>
                  <a:ext uri="{FF2B5EF4-FFF2-40B4-BE49-F238E27FC236}">
                    <a16:creationId xmlns:a16="http://schemas.microsoft.com/office/drawing/2014/main" id="{F3978FCD-480E-422A-43C8-795C7C615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7" name="Rectangle 226">
                <a:extLst>
                  <a:ext uri="{FF2B5EF4-FFF2-40B4-BE49-F238E27FC236}">
                    <a16:creationId xmlns:a16="http://schemas.microsoft.com/office/drawing/2014/main" id="{668CFF1D-916E-885B-15E9-CF8B6768E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8" name="Rectangle 227">
                <a:extLst>
                  <a:ext uri="{FF2B5EF4-FFF2-40B4-BE49-F238E27FC236}">
                    <a16:creationId xmlns:a16="http://schemas.microsoft.com/office/drawing/2014/main" id="{D8F46D11-233B-F1EE-3BE5-C742A49A8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79" name="Rectangle 228">
                <a:extLst>
                  <a:ext uri="{FF2B5EF4-FFF2-40B4-BE49-F238E27FC236}">
                    <a16:creationId xmlns:a16="http://schemas.microsoft.com/office/drawing/2014/main" id="{E744B867-B70B-6E2D-B0B2-2E9F90BFD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0" name="Rectangle 229">
                <a:extLst>
                  <a:ext uri="{FF2B5EF4-FFF2-40B4-BE49-F238E27FC236}">
                    <a16:creationId xmlns:a16="http://schemas.microsoft.com/office/drawing/2014/main" id="{38E5241B-487F-D4B5-073B-2A17A3B77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1" name="Rectangle 230">
                <a:extLst>
                  <a:ext uri="{FF2B5EF4-FFF2-40B4-BE49-F238E27FC236}">
                    <a16:creationId xmlns:a16="http://schemas.microsoft.com/office/drawing/2014/main" id="{0FCEAAFE-948C-188A-9A60-645A9CC7A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2" name="Rectangle 231">
                <a:extLst>
                  <a:ext uri="{FF2B5EF4-FFF2-40B4-BE49-F238E27FC236}">
                    <a16:creationId xmlns:a16="http://schemas.microsoft.com/office/drawing/2014/main" id="{66D36CCE-5010-C5D2-2D7E-8420AC090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3" name="Rectangle 232">
                <a:extLst>
                  <a:ext uri="{FF2B5EF4-FFF2-40B4-BE49-F238E27FC236}">
                    <a16:creationId xmlns:a16="http://schemas.microsoft.com/office/drawing/2014/main" id="{C40A1350-7DF1-51E5-ED81-67CCF5390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4" name="Rectangle 233">
                <a:extLst>
                  <a:ext uri="{FF2B5EF4-FFF2-40B4-BE49-F238E27FC236}">
                    <a16:creationId xmlns:a16="http://schemas.microsoft.com/office/drawing/2014/main" id="{8BC5BE21-BB4B-02F5-BDC2-11D39C69F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5" name="Rectangle 234">
                <a:extLst>
                  <a:ext uri="{FF2B5EF4-FFF2-40B4-BE49-F238E27FC236}">
                    <a16:creationId xmlns:a16="http://schemas.microsoft.com/office/drawing/2014/main" id="{29CE165B-C417-7AAD-CC8A-0CF89027D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6" name="Rectangle 235">
                <a:extLst>
                  <a:ext uri="{FF2B5EF4-FFF2-40B4-BE49-F238E27FC236}">
                    <a16:creationId xmlns:a16="http://schemas.microsoft.com/office/drawing/2014/main" id="{90575129-6AD1-4580-1F9B-FE10FCC58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7" name="Rectangle 236">
                <a:extLst>
                  <a:ext uri="{FF2B5EF4-FFF2-40B4-BE49-F238E27FC236}">
                    <a16:creationId xmlns:a16="http://schemas.microsoft.com/office/drawing/2014/main" id="{20B471BA-8A91-F408-8F83-6A7DFE9E6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8" name="Rectangle 237">
                <a:extLst>
                  <a:ext uri="{FF2B5EF4-FFF2-40B4-BE49-F238E27FC236}">
                    <a16:creationId xmlns:a16="http://schemas.microsoft.com/office/drawing/2014/main" id="{C24E6A4D-60F8-2025-BEC9-349291DB3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89" name="Rectangle 238">
                <a:extLst>
                  <a:ext uri="{FF2B5EF4-FFF2-40B4-BE49-F238E27FC236}">
                    <a16:creationId xmlns:a16="http://schemas.microsoft.com/office/drawing/2014/main" id="{8A0645A9-46CE-64BC-F9F2-AF0A94A97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0" name="Rectangle 239">
                <a:extLst>
                  <a:ext uri="{FF2B5EF4-FFF2-40B4-BE49-F238E27FC236}">
                    <a16:creationId xmlns:a16="http://schemas.microsoft.com/office/drawing/2014/main" id="{9DDA0C07-DDB8-6493-EA51-D8B239E98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1" name="Rectangle 240">
                <a:extLst>
                  <a:ext uri="{FF2B5EF4-FFF2-40B4-BE49-F238E27FC236}">
                    <a16:creationId xmlns:a16="http://schemas.microsoft.com/office/drawing/2014/main" id="{EC268944-5581-358D-20CE-60AB25B87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2" name="Rectangle 241">
                <a:extLst>
                  <a:ext uri="{FF2B5EF4-FFF2-40B4-BE49-F238E27FC236}">
                    <a16:creationId xmlns:a16="http://schemas.microsoft.com/office/drawing/2014/main" id="{8E0B93EF-A97A-6927-E8F3-2F06F05A0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3" name="Rectangle 242">
                <a:extLst>
                  <a:ext uri="{FF2B5EF4-FFF2-40B4-BE49-F238E27FC236}">
                    <a16:creationId xmlns:a16="http://schemas.microsoft.com/office/drawing/2014/main" id="{F059B0E8-A385-DED1-3CEA-26517FBD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4" name="Rectangle 243">
                <a:extLst>
                  <a:ext uri="{FF2B5EF4-FFF2-40B4-BE49-F238E27FC236}">
                    <a16:creationId xmlns:a16="http://schemas.microsoft.com/office/drawing/2014/main" id="{F865E7E6-F570-7DCA-C386-CD7A8699E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5" name="Rectangle 244">
                <a:extLst>
                  <a:ext uri="{FF2B5EF4-FFF2-40B4-BE49-F238E27FC236}">
                    <a16:creationId xmlns:a16="http://schemas.microsoft.com/office/drawing/2014/main" id="{0C799660-6D01-4904-5F58-222CFA0C9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896" name="Rectangle 245">
                <a:extLst>
                  <a:ext uri="{FF2B5EF4-FFF2-40B4-BE49-F238E27FC236}">
                    <a16:creationId xmlns:a16="http://schemas.microsoft.com/office/drawing/2014/main" id="{44D4ED26-09CB-BF78-C2FD-BB025DA11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69638" name="Line 246">
              <a:extLst>
                <a:ext uri="{FF2B5EF4-FFF2-40B4-BE49-F238E27FC236}">
                  <a16:creationId xmlns:a16="http://schemas.microsoft.com/office/drawing/2014/main" id="{B57E6AC4-3903-1CFB-560C-A7871DB81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2" y="1818"/>
              <a:ext cx="2418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9639" name="Line 247">
              <a:extLst>
                <a:ext uri="{FF2B5EF4-FFF2-40B4-BE49-F238E27FC236}">
                  <a16:creationId xmlns:a16="http://schemas.microsoft.com/office/drawing/2014/main" id="{F3C77B16-5BC8-C534-DBD1-E58CA1B758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920" y="2940"/>
              <a:ext cx="2243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9640" name="Text Box 248">
              <a:extLst>
                <a:ext uri="{FF2B5EF4-FFF2-40B4-BE49-F238E27FC236}">
                  <a16:creationId xmlns:a16="http://schemas.microsoft.com/office/drawing/2014/main" id="{55001E53-94B0-E642-DC39-26946CB52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1586"/>
              <a:ext cx="5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Origin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69641" name="Text Box 249">
              <a:extLst>
                <a:ext uri="{FF2B5EF4-FFF2-40B4-BE49-F238E27FC236}">
                  <a16:creationId xmlns:a16="http://schemas.microsoft.com/office/drawing/2014/main" id="{33D1E19D-F943-3143-4D4B-DC3D130D9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0" y="1587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x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69642" name="Text Box 250">
              <a:extLst>
                <a:ext uri="{FF2B5EF4-FFF2-40B4-BE49-F238E27FC236}">
                  <a16:creationId xmlns:a16="http://schemas.microsoft.com/office/drawing/2014/main" id="{B8463084-B5E8-80FC-51E9-7D228D136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3" y="3926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y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69643" name="Text Box 251">
              <a:extLst>
                <a:ext uri="{FF2B5EF4-FFF2-40B4-BE49-F238E27FC236}">
                  <a16:creationId xmlns:a16="http://schemas.microsoft.com/office/drawing/2014/main" id="{2379D21F-317D-AE5D-EAB0-61A40521E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6" y="2741"/>
              <a:ext cx="9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Image f 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grpSp>
          <p:nvGrpSpPr>
            <p:cNvPr id="69644" name="Group 252">
              <a:extLst>
                <a:ext uri="{FF2B5EF4-FFF2-40B4-BE49-F238E27FC236}">
                  <a16:creationId xmlns:a16="http://schemas.microsoft.com/office/drawing/2014/main" id="{751EB123-08B5-78ED-6DAC-CF8092635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1" y="2807"/>
              <a:ext cx="432" cy="430"/>
              <a:chOff x="3168" y="2244"/>
              <a:chExt cx="432" cy="430"/>
            </a:xfrm>
          </p:grpSpPr>
          <p:sp>
            <p:nvSpPr>
              <p:cNvPr id="69648" name="Rectangle 253">
                <a:extLst>
                  <a:ext uri="{FF2B5EF4-FFF2-40B4-BE49-F238E27FC236}">
                    <a16:creationId xmlns:a16="http://schemas.microsoft.com/office/drawing/2014/main" id="{CBEE31D2-52D8-665D-2794-BDF653096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49" name="Rectangle 254">
                <a:extLst>
                  <a:ext uri="{FF2B5EF4-FFF2-40B4-BE49-F238E27FC236}">
                    <a16:creationId xmlns:a16="http://schemas.microsoft.com/office/drawing/2014/main" id="{944CCFA8-A6D0-3CF5-958B-B8C1EAFDC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0" name="Rectangle 255">
                <a:extLst>
                  <a:ext uri="{FF2B5EF4-FFF2-40B4-BE49-F238E27FC236}">
                    <a16:creationId xmlns:a16="http://schemas.microsoft.com/office/drawing/2014/main" id="{A676E4CE-9DFD-571C-1D75-9AD42A1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1" name="Rectangle 256">
                <a:extLst>
                  <a:ext uri="{FF2B5EF4-FFF2-40B4-BE49-F238E27FC236}">
                    <a16:creationId xmlns:a16="http://schemas.microsoft.com/office/drawing/2014/main" id="{C22174A4-35A7-AB59-3C36-83B49889E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2" name="Rectangle 257">
                <a:extLst>
                  <a:ext uri="{FF2B5EF4-FFF2-40B4-BE49-F238E27FC236}">
                    <a16:creationId xmlns:a16="http://schemas.microsoft.com/office/drawing/2014/main" id="{4AB8A2FB-17E2-0DF6-7BDF-C348679BF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3" name="Rectangle 258">
                <a:extLst>
                  <a:ext uri="{FF2B5EF4-FFF2-40B4-BE49-F238E27FC236}">
                    <a16:creationId xmlns:a16="http://schemas.microsoft.com/office/drawing/2014/main" id="{56EBDC90-3894-0F09-D8C7-49F00F9AD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4" name="Rectangle 259">
                <a:extLst>
                  <a:ext uri="{FF2B5EF4-FFF2-40B4-BE49-F238E27FC236}">
                    <a16:creationId xmlns:a16="http://schemas.microsoft.com/office/drawing/2014/main" id="{B8C21A95-235E-6DBA-33F6-3CB07B845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5" name="Rectangle 260">
                <a:extLst>
                  <a:ext uri="{FF2B5EF4-FFF2-40B4-BE49-F238E27FC236}">
                    <a16:creationId xmlns:a16="http://schemas.microsoft.com/office/drawing/2014/main" id="{F743BFC0-31AC-AB42-4E78-1F46145C2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69656" name="Rectangle 261">
                <a:extLst>
                  <a:ext uri="{FF2B5EF4-FFF2-40B4-BE49-F238E27FC236}">
                    <a16:creationId xmlns:a16="http://schemas.microsoft.com/office/drawing/2014/main" id="{6DC24E30-F539-A1DC-7DFF-9A2B0419B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69645" name="Text Box 262">
              <a:extLst>
                <a:ext uri="{FF2B5EF4-FFF2-40B4-BE49-F238E27FC236}">
                  <a16:creationId xmlns:a16="http://schemas.microsoft.com/office/drawing/2014/main" id="{375DFFEC-A6B5-88E2-AD9A-F37859842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6" y="2797"/>
              <a:ext cx="32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cxnSp>
          <p:nvCxnSpPr>
            <p:cNvPr id="69646" name="AutoShape 263">
              <a:extLst>
                <a:ext uri="{FF2B5EF4-FFF2-40B4-BE49-F238E27FC236}">
                  <a16:creationId xmlns:a16="http://schemas.microsoft.com/office/drawing/2014/main" id="{61C97EB6-7439-BE8B-AAFB-B7032828D973}"/>
                </a:ext>
              </a:extLst>
            </p:cNvPr>
            <p:cNvCxnSpPr>
              <a:cxnSpLocks noChangeShapeType="1"/>
              <a:stCxn id="69645" idx="1"/>
            </p:cNvCxnSpPr>
            <p:nvPr/>
          </p:nvCxnSpPr>
          <p:spPr bwMode="auto">
            <a:xfrm rot="10800000" flipV="1">
              <a:off x="4511" y="2884"/>
              <a:ext cx="885" cy="138"/>
            </a:xfrm>
            <a:prstGeom prst="curvedConnector3">
              <a:avLst>
                <a:gd name="adj1" fmla="val 50000"/>
              </a:avLst>
            </a:prstGeom>
            <a:noFill/>
            <a:ln w="3175">
              <a:solidFill>
                <a:srgbClr val="00B0F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647" name="Text Box 264">
              <a:extLst>
                <a:ext uri="{FF2B5EF4-FFF2-40B4-BE49-F238E27FC236}">
                  <a16:creationId xmlns:a16="http://schemas.microsoft.com/office/drawing/2014/main" id="{A86FAD34-C9DF-3007-F3DB-A4E90DEDF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8" y="2913"/>
              <a:ext cx="1110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Neighbourhood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</p:grpSp>
      <p:sp>
        <p:nvSpPr>
          <p:cNvPr id="4" name="Title 1" descr="Dashed vertical">
            <a:extLst>
              <a:ext uri="{FF2B5EF4-FFF2-40B4-BE49-F238E27FC236}">
                <a16:creationId xmlns:a16="http://schemas.microsoft.com/office/drawing/2014/main" id="{38D46F1E-D689-11A6-49C4-5A0CA1C142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The Mechanics of Linear S.F.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97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4" name="Group 265">
            <a:extLst>
              <a:ext uri="{FF2B5EF4-FFF2-40B4-BE49-F238E27FC236}">
                <a16:creationId xmlns:a16="http://schemas.microsoft.com/office/drawing/2014/main" id="{B2FCC515-2685-049F-8DC1-5B993F65398B}"/>
              </a:ext>
            </a:extLst>
          </p:cNvPr>
          <p:cNvGrpSpPr>
            <a:grpSpLocks/>
          </p:cNvGrpSpPr>
          <p:nvPr/>
        </p:nvGrpSpPr>
        <p:grpSpPr bwMode="auto">
          <a:xfrm>
            <a:off x="376237" y="2556713"/>
            <a:ext cx="4226197" cy="3624228"/>
            <a:chOff x="2712" y="1586"/>
            <a:chExt cx="3055" cy="2605"/>
          </a:xfrm>
        </p:grpSpPr>
        <p:grpSp>
          <p:nvGrpSpPr>
            <p:cNvPr id="71688" name="Group 5">
              <a:extLst>
                <a:ext uri="{FF2B5EF4-FFF2-40B4-BE49-F238E27FC236}">
                  <a16:creationId xmlns:a16="http://schemas.microsoft.com/office/drawing/2014/main" id="{413D0C22-01C6-98B4-E86A-00E6AD0DA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2" y="1818"/>
              <a:ext cx="2284" cy="2132"/>
              <a:chOff x="2824" y="1419"/>
              <a:chExt cx="2284" cy="2132"/>
            </a:xfrm>
          </p:grpSpPr>
          <p:sp>
            <p:nvSpPr>
              <p:cNvPr id="71708" name="Rectangle 6">
                <a:extLst>
                  <a:ext uri="{FF2B5EF4-FFF2-40B4-BE49-F238E27FC236}">
                    <a16:creationId xmlns:a16="http://schemas.microsoft.com/office/drawing/2014/main" id="{C0361E2E-9DF8-EA34-BDC9-235C5AAB5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9" name="Rectangle 7">
                <a:extLst>
                  <a:ext uri="{FF2B5EF4-FFF2-40B4-BE49-F238E27FC236}">
                    <a16:creationId xmlns:a16="http://schemas.microsoft.com/office/drawing/2014/main" id="{00CA9387-5D6F-FB05-35A1-91BC81239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0" name="Rectangle 8">
                <a:extLst>
                  <a:ext uri="{FF2B5EF4-FFF2-40B4-BE49-F238E27FC236}">
                    <a16:creationId xmlns:a16="http://schemas.microsoft.com/office/drawing/2014/main" id="{B97B751C-369B-0688-9D49-54AC9CCD1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1" name="Rectangle 9">
                <a:extLst>
                  <a:ext uri="{FF2B5EF4-FFF2-40B4-BE49-F238E27FC236}">
                    <a16:creationId xmlns:a16="http://schemas.microsoft.com/office/drawing/2014/main" id="{C1116FEE-BCEC-16B5-7FBF-3561A305E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2" name="Rectangle 10">
                <a:extLst>
                  <a:ext uri="{FF2B5EF4-FFF2-40B4-BE49-F238E27FC236}">
                    <a16:creationId xmlns:a16="http://schemas.microsoft.com/office/drawing/2014/main" id="{7093628D-6AFF-ECE9-2009-93C040A5A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3" name="Rectangle 11">
                <a:extLst>
                  <a:ext uri="{FF2B5EF4-FFF2-40B4-BE49-F238E27FC236}">
                    <a16:creationId xmlns:a16="http://schemas.microsoft.com/office/drawing/2014/main" id="{A9C06BF8-1AF7-D2C3-A531-25E0C58F5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4" name="Rectangle 12">
                <a:extLst>
                  <a:ext uri="{FF2B5EF4-FFF2-40B4-BE49-F238E27FC236}">
                    <a16:creationId xmlns:a16="http://schemas.microsoft.com/office/drawing/2014/main" id="{04FC5585-7588-B235-DE74-7427EDAE7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5" name="Rectangle 13">
                <a:extLst>
                  <a:ext uri="{FF2B5EF4-FFF2-40B4-BE49-F238E27FC236}">
                    <a16:creationId xmlns:a16="http://schemas.microsoft.com/office/drawing/2014/main" id="{B2A338B2-21F6-AC93-E509-5BD9433A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6" name="Rectangle 14">
                <a:extLst>
                  <a:ext uri="{FF2B5EF4-FFF2-40B4-BE49-F238E27FC236}">
                    <a16:creationId xmlns:a16="http://schemas.microsoft.com/office/drawing/2014/main" id="{37D0315D-5938-B795-2ABF-C4BB73C51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7" name="Rectangle 15">
                <a:extLst>
                  <a:ext uri="{FF2B5EF4-FFF2-40B4-BE49-F238E27FC236}">
                    <a16:creationId xmlns:a16="http://schemas.microsoft.com/office/drawing/2014/main" id="{0F5AF036-93D7-B0E5-C20B-109D5834B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8" name="Rectangle 16">
                <a:extLst>
                  <a:ext uri="{FF2B5EF4-FFF2-40B4-BE49-F238E27FC236}">
                    <a16:creationId xmlns:a16="http://schemas.microsoft.com/office/drawing/2014/main" id="{7ABE5C3A-1F8E-75BD-F31E-1FAB76C0B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19" name="Rectangle 17">
                <a:extLst>
                  <a:ext uri="{FF2B5EF4-FFF2-40B4-BE49-F238E27FC236}">
                    <a16:creationId xmlns:a16="http://schemas.microsoft.com/office/drawing/2014/main" id="{0B3C5AF3-EA6A-051B-DA32-A97455DA3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0" name="Rectangle 18">
                <a:extLst>
                  <a:ext uri="{FF2B5EF4-FFF2-40B4-BE49-F238E27FC236}">
                    <a16:creationId xmlns:a16="http://schemas.microsoft.com/office/drawing/2014/main" id="{856DDC70-EDC6-5733-7311-69035FFAC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1" name="Rectangle 19">
                <a:extLst>
                  <a:ext uri="{FF2B5EF4-FFF2-40B4-BE49-F238E27FC236}">
                    <a16:creationId xmlns:a16="http://schemas.microsoft.com/office/drawing/2014/main" id="{715525C8-6036-BD7A-DF16-578067B9E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2" name="Rectangle 20">
                <a:extLst>
                  <a:ext uri="{FF2B5EF4-FFF2-40B4-BE49-F238E27FC236}">
                    <a16:creationId xmlns:a16="http://schemas.microsoft.com/office/drawing/2014/main" id="{CA27FC62-7998-877D-0C26-6631DE395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3" name="Rectangle 21">
                <a:extLst>
                  <a:ext uri="{FF2B5EF4-FFF2-40B4-BE49-F238E27FC236}">
                    <a16:creationId xmlns:a16="http://schemas.microsoft.com/office/drawing/2014/main" id="{32CA82A0-8189-4E5D-0758-2DED9F94E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4" name="Rectangle 22">
                <a:extLst>
                  <a:ext uri="{FF2B5EF4-FFF2-40B4-BE49-F238E27FC236}">
                    <a16:creationId xmlns:a16="http://schemas.microsoft.com/office/drawing/2014/main" id="{356236D6-B37C-BF3A-8C00-A1E19671A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5" name="Rectangle 23">
                <a:extLst>
                  <a:ext uri="{FF2B5EF4-FFF2-40B4-BE49-F238E27FC236}">
                    <a16:creationId xmlns:a16="http://schemas.microsoft.com/office/drawing/2014/main" id="{F3FC409B-E656-57A7-3C45-3BA55A3C4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6" name="Rectangle 24">
                <a:extLst>
                  <a:ext uri="{FF2B5EF4-FFF2-40B4-BE49-F238E27FC236}">
                    <a16:creationId xmlns:a16="http://schemas.microsoft.com/office/drawing/2014/main" id="{DC515725-499C-8651-7A70-8ED3AFE8D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7" name="Rectangle 25">
                <a:extLst>
                  <a:ext uri="{FF2B5EF4-FFF2-40B4-BE49-F238E27FC236}">
                    <a16:creationId xmlns:a16="http://schemas.microsoft.com/office/drawing/2014/main" id="{84A14FEA-050F-65CD-D25E-098DCDC76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8" name="Rectangle 26">
                <a:extLst>
                  <a:ext uri="{FF2B5EF4-FFF2-40B4-BE49-F238E27FC236}">
                    <a16:creationId xmlns:a16="http://schemas.microsoft.com/office/drawing/2014/main" id="{A518C0C3-4BCC-266F-B59A-DEB60B914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29" name="Rectangle 27">
                <a:extLst>
                  <a:ext uri="{FF2B5EF4-FFF2-40B4-BE49-F238E27FC236}">
                    <a16:creationId xmlns:a16="http://schemas.microsoft.com/office/drawing/2014/main" id="{834F11BC-B2FF-6C1E-3127-1D1FB5DBB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0" name="Rectangle 28">
                <a:extLst>
                  <a:ext uri="{FF2B5EF4-FFF2-40B4-BE49-F238E27FC236}">
                    <a16:creationId xmlns:a16="http://schemas.microsoft.com/office/drawing/2014/main" id="{F46F77CF-E8A9-7D41-18DC-890CAD766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1" name="Rectangle 29">
                <a:extLst>
                  <a:ext uri="{FF2B5EF4-FFF2-40B4-BE49-F238E27FC236}">
                    <a16:creationId xmlns:a16="http://schemas.microsoft.com/office/drawing/2014/main" id="{23E507EE-C249-FBE0-AB03-E6BBE4748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2" name="Rectangle 30">
                <a:extLst>
                  <a:ext uri="{FF2B5EF4-FFF2-40B4-BE49-F238E27FC236}">
                    <a16:creationId xmlns:a16="http://schemas.microsoft.com/office/drawing/2014/main" id="{18353686-D4AE-EBBF-3C68-A05A8E50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3" name="Rectangle 31">
                <a:extLst>
                  <a:ext uri="{FF2B5EF4-FFF2-40B4-BE49-F238E27FC236}">
                    <a16:creationId xmlns:a16="http://schemas.microsoft.com/office/drawing/2014/main" id="{02A1C2F3-35BB-528E-D273-D2E11D38F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4" name="Rectangle 32">
                <a:extLst>
                  <a:ext uri="{FF2B5EF4-FFF2-40B4-BE49-F238E27FC236}">
                    <a16:creationId xmlns:a16="http://schemas.microsoft.com/office/drawing/2014/main" id="{94BFE4A7-7310-F258-BC8B-FF3B2322E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5" name="Rectangle 33">
                <a:extLst>
                  <a:ext uri="{FF2B5EF4-FFF2-40B4-BE49-F238E27FC236}">
                    <a16:creationId xmlns:a16="http://schemas.microsoft.com/office/drawing/2014/main" id="{985E463C-1C99-5303-F95F-C2EA7F7B3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6" name="Rectangle 34">
                <a:extLst>
                  <a:ext uri="{FF2B5EF4-FFF2-40B4-BE49-F238E27FC236}">
                    <a16:creationId xmlns:a16="http://schemas.microsoft.com/office/drawing/2014/main" id="{AD9D7E5C-1376-7BF6-CA9A-3BA3C3D9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7" name="Rectangle 35">
                <a:extLst>
                  <a:ext uri="{FF2B5EF4-FFF2-40B4-BE49-F238E27FC236}">
                    <a16:creationId xmlns:a16="http://schemas.microsoft.com/office/drawing/2014/main" id="{894DF29D-140C-73D2-A401-CFDD127B9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8" name="Rectangle 36">
                <a:extLst>
                  <a:ext uri="{FF2B5EF4-FFF2-40B4-BE49-F238E27FC236}">
                    <a16:creationId xmlns:a16="http://schemas.microsoft.com/office/drawing/2014/main" id="{23D6B443-7ECD-A5A4-4495-DFC755AE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39" name="Rectangle 37">
                <a:extLst>
                  <a:ext uri="{FF2B5EF4-FFF2-40B4-BE49-F238E27FC236}">
                    <a16:creationId xmlns:a16="http://schemas.microsoft.com/office/drawing/2014/main" id="{B6CA836C-079A-F8B6-4266-8DC0D0AA2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0" name="Rectangle 38">
                <a:extLst>
                  <a:ext uri="{FF2B5EF4-FFF2-40B4-BE49-F238E27FC236}">
                    <a16:creationId xmlns:a16="http://schemas.microsoft.com/office/drawing/2014/main" id="{47A491B2-045B-D32B-EB50-961B5B7E7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1" name="Rectangle 39">
                <a:extLst>
                  <a:ext uri="{FF2B5EF4-FFF2-40B4-BE49-F238E27FC236}">
                    <a16:creationId xmlns:a16="http://schemas.microsoft.com/office/drawing/2014/main" id="{0A36C5C2-A4FD-02FB-6D8F-5AB9E4ABE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2" name="Rectangle 40">
                <a:extLst>
                  <a:ext uri="{FF2B5EF4-FFF2-40B4-BE49-F238E27FC236}">
                    <a16:creationId xmlns:a16="http://schemas.microsoft.com/office/drawing/2014/main" id="{AF7164C8-37EB-BFD7-BA1F-9322B5E5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3" name="Rectangle 41">
                <a:extLst>
                  <a:ext uri="{FF2B5EF4-FFF2-40B4-BE49-F238E27FC236}">
                    <a16:creationId xmlns:a16="http://schemas.microsoft.com/office/drawing/2014/main" id="{7852532B-D917-E888-7429-D48880C4B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4" name="Rectangle 42">
                <a:extLst>
                  <a:ext uri="{FF2B5EF4-FFF2-40B4-BE49-F238E27FC236}">
                    <a16:creationId xmlns:a16="http://schemas.microsoft.com/office/drawing/2014/main" id="{E5267B6D-C175-5D8C-ADBD-C4F950546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5" name="Rectangle 43">
                <a:extLst>
                  <a:ext uri="{FF2B5EF4-FFF2-40B4-BE49-F238E27FC236}">
                    <a16:creationId xmlns:a16="http://schemas.microsoft.com/office/drawing/2014/main" id="{CCCDF9C5-8BA5-A67F-7FE3-B342125AE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6" name="Rectangle 44">
                <a:extLst>
                  <a:ext uri="{FF2B5EF4-FFF2-40B4-BE49-F238E27FC236}">
                    <a16:creationId xmlns:a16="http://schemas.microsoft.com/office/drawing/2014/main" id="{95BBAF0A-F405-3A30-DD3C-5BFF6A571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7" name="Rectangle 45">
                <a:extLst>
                  <a:ext uri="{FF2B5EF4-FFF2-40B4-BE49-F238E27FC236}">
                    <a16:creationId xmlns:a16="http://schemas.microsoft.com/office/drawing/2014/main" id="{CB1D8AFE-4F81-BAD6-750F-424C80218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8" name="Rectangle 46">
                <a:extLst>
                  <a:ext uri="{FF2B5EF4-FFF2-40B4-BE49-F238E27FC236}">
                    <a16:creationId xmlns:a16="http://schemas.microsoft.com/office/drawing/2014/main" id="{DC8D5D18-D941-1C5E-115E-AF2EDDDD5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49" name="Rectangle 47">
                <a:extLst>
                  <a:ext uri="{FF2B5EF4-FFF2-40B4-BE49-F238E27FC236}">
                    <a16:creationId xmlns:a16="http://schemas.microsoft.com/office/drawing/2014/main" id="{67870AD9-5FC6-B601-8E1A-FCA95DD5C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0" name="Rectangle 48">
                <a:extLst>
                  <a:ext uri="{FF2B5EF4-FFF2-40B4-BE49-F238E27FC236}">
                    <a16:creationId xmlns:a16="http://schemas.microsoft.com/office/drawing/2014/main" id="{1A8C94F6-2EBA-4DB4-F3B8-BAB1D02BA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1" name="Rectangle 49">
                <a:extLst>
                  <a:ext uri="{FF2B5EF4-FFF2-40B4-BE49-F238E27FC236}">
                    <a16:creationId xmlns:a16="http://schemas.microsoft.com/office/drawing/2014/main" id="{81A5761D-1405-55B8-DE7D-C2EC68A53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2" name="Rectangle 50">
                <a:extLst>
                  <a:ext uri="{FF2B5EF4-FFF2-40B4-BE49-F238E27FC236}">
                    <a16:creationId xmlns:a16="http://schemas.microsoft.com/office/drawing/2014/main" id="{2830A169-A88E-5655-428A-0D3A0FDB5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3" name="Rectangle 51">
                <a:extLst>
                  <a:ext uri="{FF2B5EF4-FFF2-40B4-BE49-F238E27FC236}">
                    <a16:creationId xmlns:a16="http://schemas.microsoft.com/office/drawing/2014/main" id="{6187DD60-E56D-38DB-FC9F-1D8BF682C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4" name="Rectangle 52">
                <a:extLst>
                  <a:ext uri="{FF2B5EF4-FFF2-40B4-BE49-F238E27FC236}">
                    <a16:creationId xmlns:a16="http://schemas.microsoft.com/office/drawing/2014/main" id="{A84DAB9C-B02C-D8D0-8C51-E3DA438C4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5" name="Rectangle 53">
                <a:extLst>
                  <a:ext uri="{FF2B5EF4-FFF2-40B4-BE49-F238E27FC236}">
                    <a16:creationId xmlns:a16="http://schemas.microsoft.com/office/drawing/2014/main" id="{B8E5F7BD-C6DA-7804-67E7-D7446482B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6" name="Rectangle 54">
                <a:extLst>
                  <a:ext uri="{FF2B5EF4-FFF2-40B4-BE49-F238E27FC236}">
                    <a16:creationId xmlns:a16="http://schemas.microsoft.com/office/drawing/2014/main" id="{D9FE6461-C794-F46E-96B3-16DEBB2C6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7" name="Rectangle 55">
                <a:extLst>
                  <a:ext uri="{FF2B5EF4-FFF2-40B4-BE49-F238E27FC236}">
                    <a16:creationId xmlns:a16="http://schemas.microsoft.com/office/drawing/2014/main" id="{ED4C0DDE-E0DF-0670-B457-D0D3A4665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8" name="Rectangle 56">
                <a:extLst>
                  <a:ext uri="{FF2B5EF4-FFF2-40B4-BE49-F238E27FC236}">
                    <a16:creationId xmlns:a16="http://schemas.microsoft.com/office/drawing/2014/main" id="{E7011BE1-9D5E-3A95-5FC1-7D2A41D99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59" name="Rectangle 57">
                <a:extLst>
                  <a:ext uri="{FF2B5EF4-FFF2-40B4-BE49-F238E27FC236}">
                    <a16:creationId xmlns:a16="http://schemas.microsoft.com/office/drawing/2014/main" id="{ABD72EC1-EEA7-A5A0-4520-735DC6DE7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0" name="Rectangle 58">
                <a:extLst>
                  <a:ext uri="{FF2B5EF4-FFF2-40B4-BE49-F238E27FC236}">
                    <a16:creationId xmlns:a16="http://schemas.microsoft.com/office/drawing/2014/main" id="{250CB551-E333-8864-DC49-027C61D81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1" name="Rectangle 59">
                <a:extLst>
                  <a:ext uri="{FF2B5EF4-FFF2-40B4-BE49-F238E27FC236}">
                    <a16:creationId xmlns:a16="http://schemas.microsoft.com/office/drawing/2014/main" id="{EE2D834F-4FB4-700E-2D62-ED4B43258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2" name="Rectangle 60">
                <a:extLst>
                  <a:ext uri="{FF2B5EF4-FFF2-40B4-BE49-F238E27FC236}">
                    <a16:creationId xmlns:a16="http://schemas.microsoft.com/office/drawing/2014/main" id="{6543094F-5C88-BD64-161C-EA25EDA0E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3" name="Rectangle 61">
                <a:extLst>
                  <a:ext uri="{FF2B5EF4-FFF2-40B4-BE49-F238E27FC236}">
                    <a16:creationId xmlns:a16="http://schemas.microsoft.com/office/drawing/2014/main" id="{63AC9E28-487B-94E5-88A6-A6CCEC08C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4" name="Rectangle 62">
                <a:extLst>
                  <a:ext uri="{FF2B5EF4-FFF2-40B4-BE49-F238E27FC236}">
                    <a16:creationId xmlns:a16="http://schemas.microsoft.com/office/drawing/2014/main" id="{CC731BD9-EBEC-8B11-2A44-A4E705869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5" name="Rectangle 63">
                <a:extLst>
                  <a:ext uri="{FF2B5EF4-FFF2-40B4-BE49-F238E27FC236}">
                    <a16:creationId xmlns:a16="http://schemas.microsoft.com/office/drawing/2014/main" id="{A8E8EEAE-A3A8-B6FE-093C-76679C00C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6" name="Rectangle 64">
                <a:extLst>
                  <a:ext uri="{FF2B5EF4-FFF2-40B4-BE49-F238E27FC236}">
                    <a16:creationId xmlns:a16="http://schemas.microsoft.com/office/drawing/2014/main" id="{5807C5F5-F92F-19A0-A004-CCCF9EFBB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7" name="Rectangle 65">
                <a:extLst>
                  <a:ext uri="{FF2B5EF4-FFF2-40B4-BE49-F238E27FC236}">
                    <a16:creationId xmlns:a16="http://schemas.microsoft.com/office/drawing/2014/main" id="{6D5FE4A5-A434-DE8F-E033-8A54281DF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8" name="Rectangle 66">
                <a:extLst>
                  <a:ext uri="{FF2B5EF4-FFF2-40B4-BE49-F238E27FC236}">
                    <a16:creationId xmlns:a16="http://schemas.microsoft.com/office/drawing/2014/main" id="{B3F44479-36F6-D267-0CED-255EADDA7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69" name="Rectangle 67">
                <a:extLst>
                  <a:ext uri="{FF2B5EF4-FFF2-40B4-BE49-F238E27FC236}">
                    <a16:creationId xmlns:a16="http://schemas.microsoft.com/office/drawing/2014/main" id="{0DD8F65E-69EC-6541-1504-BEE34CCE5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0" name="Rectangle 68">
                <a:extLst>
                  <a:ext uri="{FF2B5EF4-FFF2-40B4-BE49-F238E27FC236}">
                    <a16:creationId xmlns:a16="http://schemas.microsoft.com/office/drawing/2014/main" id="{BED79CAA-1CB8-EFBD-EF62-871F5496F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1" name="Rectangle 69">
                <a:extLst>
                  <a:ext uri="{FF2B5EF4-FFF2-40B4-BE49-F238E27FC236}">
                    <a16:creationId xmlns:a16="http://schemas.microsoft.com/office/drawing/2014/main" id="{896CBBD1-8B9D-B016-7BA4-E3265894D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2" name="Rectangle 70">
                <a:extLst>
                  <a:ext uri="{FF2B5EF4-FFF2-40B4-BE49-F238E27FC236}">
                    <a16:creationId xmlns:a16="http://schemas.microsoft.com/office/drawing/2014/main" id="{D42795A6-7642-61BE-5F0C-3CDB2B8E3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3" name="Rectangle 71">
                <a:extLst>
                  <a:ext uri="{FF2B5EF4-FFF2-40B4-BE49-F238E27FC236}">
                    <a16:creationId xmlns:a16="http://schemas.microsoft.com/office/drawing/2014/main" id="{476167AF-6125-AFC1-1750-658A9924C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4" name="Rectangle 72">
                <a:extLst>
                  <a:ext uri="{FF2B5EF4-FFF2-40B4-BE49-F238E27FC236}">
                    <a16:creationId xmlns:a16="http://schemas.microsoft.com/office/drawing/2014/main" id="{FA5D3AC8-6533-A0C6-7375-313E73505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5" name="Rectangle 73">
                <a:extLst>
                  <a:ext uri="{FF2B5EF4-FFF2-40B4-BE49-F238E27FC236}">
                    <a16:creationId xmlns:a16="http://schemas.microsoft.com/office/drawing/2014/main" id="{0BF42228-317C-1612-FDD5-8E7375BEF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6" name="Rectangle 74">
                <a:extLst>
                  <a:ext uri="{FF2B5EF4-FFF2-40B4-BE49-F238E27FC236}">
                    <a16:creationId xmlns:a16="http://schemas.microsoft.com/office/drawing/2014/main" id="{5DC66637-CDF2-0DDF-587D-A4ED496A2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7" name="Rectangle 75">
                <a:extLst>
                  <a:ext uri="{FF2B5EF4-FFF2-40B4-BE49-F238E27FC236}">
                    <a16:creationId xmlns:a16="http://schemas.microsoft.com/office/drawing/2014/main" id="{9DB4B8C1-2C55-509A-27B0-60E1DF898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8" name="Rectangle 76">
                <a:extLst>
                  <a:ext uri="{FF2B5EF4-FFF2-40B4-BE49-F238E27FC236}">
                    <a16:creationId xmlns:a16="http://schemas.microsoft.com/office/drawing/2014/main" id="{36DF35F8-5E8C-7545-601C-085AB9CC1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79" name="Rectangle 77">
                <a:extLst>
                  <a:ext uri="{FF2B5EF4-FFF2-40B4-BE49-F238E27FC236}">
                    <a16:creationId xmlns:a16="http://schemas.microsoft.com/office/drawing/2014/main" id="{AEF6033E-7913-339C-73B9-8893E1594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0" name="Rectangle 78">
                <a:extLst>
                  <a:ext uri="{FF2B5EF4-FFF2-40B4-BE49-F238E27FC236}">
                    <a16:creationId xmlns:a16="http://schemas.microsoft.com/office/drawing/2014/main" id="{43727640-0816-79DE-3591-6A3F7ED44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1" name="Rectangle 79">
                <a:extLst>
                  <a:ext uri="{FF2B5EF4-FFF2-40B4-BE49-F238E27FC236}">
                    <a16:creationId xmlns:a16="http://schemas.microsoft.com/office/drawing/2014/main" id="{4C251A17-3B59-BFE3-22F3-160BA8CDE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2" name="Rectangle 80">
                <a:extLst>
                  <a:ext uri="{FF2B5EF4-FFF2-40B4-BE49-F238E27FC236}">
                    <a16:creationId xmlns:a16="http://schemas.microsoft.com/office/drawing/2014/main" id="{96656948-C23D-C49F-C54F-B9AD17CD3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3" name="Rectangle 81">
                <a:extLst>
                  <a:ext uri="{FF2B5EF4-FFF2-40B4-BE49-F238E27FC236}">
                    <a16:creationId xmlns:a16="http://schemas.microsoft.com/office/drawing/2014/main" id="{FDFEC0EF-1FC2-E439-01C3-45022C5C9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4" name="Rectangle 82">
                <a:extLst>
                  <a:ext uri="{FF2B5EF4-FFF2-40B4-BE49-F238E27FC236}">
                    <a16:creationId xmlns:a16="http://schemas.microsoft.com/office/drawing/2014/main" id="{2812D023-7664-BBBB-A9FE-608662D63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5" name="Rectangle 83">
                <a:extLst>
                  <a:ext uri="{FF2B5EF4-FFF2-40B4-BE49-F238E27FC236}">
                    <a16:creationId xmlns:a16="http://schemas.microsoft.com/office/drawing/2014/main" id="{7427EE36-D141-8C84-9E2C-CF2BC6FF2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6" name="Rectangle 84">
                <a:extLst>
                  <a:ext uri="{FF2B5EF4-FFF2-40B4-BE49-F238E27FC236}">
                    <a16:creationId xmlns:a16="http://schemas.microsoft.com/office/drawing/2014/main" id="{0B661DCD-F21D-F847-3CF5-F477E66BE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7" name="Rectangle 85">
                <a:extLst>
                  <a:ext uri="{FF2B5EF4-FFF2-40B4-BE49-F238E27FC236}">
                    <a16:creationId xmlns:a16="http://schemas.microsoft.com/office/drawing/2014/main" id="{17E9D87C-4A6D-EEE2-2CF0-BB25377F1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8" name="Rectangle 86">
                <a:extLst>
                  <a:ext uri="{FF2B5EF4-FFF2-40B4-BE49-F238E27FC236}">
                    <a16:creationId xmlns:a16="http://schemas.microsoft.com/office/drawing/2014/main" id="{1CCE9F74-E83D-CCF1-C99D-81F4C3979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89" name="Rectangle 87">
                <a:extLst>
                  <a:ext uri="{FF2B5EF4-FFF2-40B4-BE49-F238E27FC236}">
                    <a16:creationId xmlns:a16="http://schemas.microsoft.com/office/drawing/2014/main" id="{864CC316-34D1-DE58-A14A-651BEFDCC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0" name="Rectangle 88">
                <a:extLst>
                  <a:ext uri="{FF2B5EF4-FFF2-40B4-BE49-F238E27FC236}">
                    <a16:creationId xmlns:a16="http://schemas.microsoft.com/office/drawing/2014/main" id="{A5DFE9E9-FE9F-4555-9553-78AFD0407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1" name="Rectangle 89">
                <a:extLst>
                  <a:ext uri="{FF2B5EF4-FFF2-40B4-BE49-F238E27FC236}">
                    <a16:creationId xmlns:a16="http://schemas.microsoft.com/office/drawing/2014/main" id="{A16661BF-1BCD-EB88-4A0B-0F23A460E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2" name="Rectangle 90">
                <a:extLst>
                  <a:ext uri="{FF2B5EF4-FFF2-40B4-BE49-F238E27FC236}">
                    <a16:creationId xmlns:a16="http://schemas.microsoft.com/office/drawing/2014/main" id="{13F865FE-293A-B0E6-C0FF-7884B9FC5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3" name="Rectangle 91">
                <a:extLst>
                  <a:ext uri="{FF2B5EF4-FFF2-40B4-BE49-F238E27FC236}">
                    <a16:creationId xmlns:a16="http://schemas.microsoft.com/office/drawing/2014/main" id="{2C27B154-0E48-B9B0-031D-D19BCE71E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4" name="Rectangle 92">
                <a:extLst>
                  <a:ext uri="{FF2B5EF4-FFF2-40B4-BE49-F238E27FC236}">
                    <a16:creationId xmlns:a16="http://schemas.microsoft.com/office/drawing/2014/main" id="{D3708981-AEC0-AA72-9CF5-2CB3B0899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5" name="Rectangle 93">
                <a:extLst>
                  <a:ext uri="{FF2B5EF4-FFF2-40B4-BE49-F238E27FC236}">
                    <a16:creationId xmlns:a16="http://schemas.microsoft.com/office/drawing/2014/main" id="{A9BC2AB9-240A-BECF-1DAF-23C6DA767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6" name="Rectangle 94">
                <a:extLst>
                  <a:ext uri="{FF2B5EF4-FFF2-40B4-BE49-F238E27FC236}">
                    <a16:creationId xmlns:a16="http://schemas.microsoft.com/office/drawing/2014/main" id="{8483C59A-6C17-CD85-6119-26FA15ED7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7" name="Rectangle 95">
                <a:extLst>
                  <a:ext uri="{FF2B5EF4-FFF2-40B4-BE49-F238E27FC236}">
                    <a16:creationId xmlns:a16="http://schemas.microsoft.com/office/drawing/2014/main" id="{675D0179-8D5D-7E39-53E0-CC88E96F4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8" name="Rectangle 96">
                <a:extLst>
                  <a:ext uri="{FF2B5EF4-FFF2-40B4-BE49-F238E27FC236}">
                    <a16:creationId xmlns:a16="http://schemas.microsoft.com/office/drawing/2014/main" id="{C7527294-E065-1C7D-4DE7-631D7B22A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99" name="Rectangle 97">
                <a:extLst>
                  <a:ext uri="{FF2B5EF4-FFF2-40B4-BE49-F238E27FC236}">
                    <a16:creationId xmlns:a16="http://schemas.microsoft.com/office/drawing/2014/main" id="{5BC60A9A-0F59-F91E-5574-25B465067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0" name="Rectangle 98">
                <a:extLst>
                  <a:ext uri="{FF2B5EF4-FFF2-40B4-BE49-F238E27FC236}">
                    <a16:creationId xmlns:a16="http://schemas.microsoft.com/office/drawing/2014/main" id="{A0343DF4-2848-BEDC-4CFB-0990491CC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1" name="Rectangle 99">
                <a:extLst>
                  <a:ext uri="{FF2B5EF4-FFF2-40B4-BE49-F238E27FC236}">
                    <a16:creationId xmlns:a16="http://schemas.microsoft.com/office/drawing/2014/main" id="{5969A470-0AAD-4FBE-1C74-FEF032D69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2" name="Rectangle 100">
                <a:extLst>
                  <a:ext uri="{FF2B5EF4-FFF2-40B4-BE49-F238E27FC236}">
                    <a16:creationId xmlns:a16="http://schemas.microsoft.com/office/drawing/2014/main" id="{66F190AE-70BB-4577-C35F-461DED19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3" name="Rectangle 101">
                <a:extLst>
                  <a:ext uri="{FF2B5EF4-FFF2-40B4-BE49-F238E27FC236}">
                    <a16:creationId xmlns:a16="http://schemas.microsoft.com/office/drawing/2014/main" id="{AD5DB539-59A5-CC90-A645-DF8EC9C9D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4" name="Rectangle 102">
                <a:extLst>
                  <a:ext uri="{FF2B5EF4-FFF2-40B4-BE49-F238E27FC236}">
                    <a16:creationId xmlns:a16="http://schemas.microsoft.com/office/drawing/2014/main" id="{77342A54-3F9F-FF5C-61EA-1D3B6A00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5" name="Rectangle 103">
                <a:extLst>
                  <a:ext uri="{FF2B5EF4-FFF2-40B4-BE49-F238E27FC236}">
                    <a16:creationId xmlns:a16="http://schemas.microsoft.com/office/drawing/2014/main" id="{06CF290F-9EF0-A07D-58F1-5A4443BDA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6" name="Rectangle 104">
                <a:extLst>
                  <a:ext uri="{FF2B5EF4-FFF2-40B4-BE49-F238E27FC236}">
                    <a16:creationId xmlns:a16="http://schemas.microsoft.com/office/drawing/2014/main" id="{68060453-0531-D7BE-F126-B582854A1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7" name="Rectangle 105">
                <a:extLst>
                  <a:ext uri="{FF2B5EF4-FFF2-40B4-BE49-F238E27FC236}">
                    <a16:creationId xmlns:a16="http://schemas.microsoft.com/office/drawing/2014/main" id="{80E7A7E7-B8C3-DABE-4600-CF7771331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8" name="Rectangle 106">
                <a:extLst>
                  <a:ext uri="{FF2B5EF4-FFF2-40B4-BE49-F238E27FC236}">
                    <a16:creationId xmlns:a16="http://schemas.microsoft.com/office/drawing/2014/main" id="{9418E514-27E3-24D6-1FED-455BC594A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09" name="Rectangle 107">
                <a:extLst>
                  <a:ext uri="{FF2B5EF4-FFF2-40B4-BE49-F238E27FC236}">
                    <a16:creationId xmlns:a16="http://schemas.microsoft.com/office/drawing/2014/main" id="{97DE3556-0813-FFAE-4025-3A282C50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0" name="Rectangle 108">
                <a:extLst>
                  <a:ext uri="{FF2B5EF4-FFF2-40B4-BE49-F238E27FC236}">
                    <a16:creationId xmlns:a16="http://schemas.microsoft.com/office/drawing/2014/main" id="{DAAD4D06-046C-69CB-F298-2E2DABD18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1" name="Rectangle 109">
                <a:extLst>
                  <a:ext uri="{FF2B5EF4-FFF2-40B4-BE49-F238E27FC236}">
                    <a16:creationId xmlns:a16="http://schemas.microsoft.com/office/drawing/2014/main" id="{0044A6C5-DDEF-198E-BD62-474AFBC49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2" name="Rectangle 110">
                <a:extLst>
                  <a:ext uri="{FF2B5EF4-FFF2-40B4-BE49-F238E27FC236}">
                    <a16:creationId xmlns:a16="http://schemas.microsoft.com/office/drawing/2014/main" id="{8C5FDBEA-2328-7918-A1EA-B0D3713B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3" name="Rectangle 111">
                <a:extLst>
                  <a:ext uri="{FF2B5EF4-FFF2-40B4-BE49-F238E27FC236}">
                    <a16:creationId xmlns:a16="http://schemas.microsoft.com/office/drawing/2014/main" id="{F5115848-629E-BE1A-1910-198A52A4E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4" name="Rectangle 112">
                <a:extLst>
                  <a:ext uri="{FF2B5EF4-FFF2-40B4-BE49-F238E27FC236}">
                    <a16:creationId xmlns:a16="http://schemas.microsoft.com/office/drawing/2014/main" id="{9AABDE07-FE48-D33C-FCEC-A8336674E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5" name="Rectangle 113">
                <a:extLst>
                  <a:ext uri="{FF2B5EF4-FFF2-40B4-BE49-F238E27FC236}">
                    <a16:creationId xmlns:a16="http://schemas.microsoft.com/office/drawing/2014/main" id="{50F9FCD1-676C-6554-9824-C40455C3A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6" name="Rectangle 114">
                <a:extLst>
                  <a:ext uri="{FF2B5EF4-FFF2-40B4-BE49-F238E27FC236}">
                    <a16:creationId xmlns:a16="http://schemas.microsoft.com/office/drawing/2014/main" id="{623142B3-6DF5-BB4B-5CB4-DED54E5D7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7" name="Rectangle 115">
                <a:extLst>
                  <a:ext uri="{FF2B5EF4-FFF2-40B4-BE49-F238E27FC236}">
                    <a16:creationId xmlns:a16="http://schemas.microsoft.com/office/drawing/2014/main" id="{6AC28FD3-4C01-CCEB-B5EB-9623EF278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8" name="Rectangle 116">
                <a:extLst>
                  <a:ext uri="{FF2B5EF4-FFF2-40B4-BE49-F238E27FC236}">
                    <a16:creationId xmlns:a16="http://schemas.microsoft.com/office/drawing/2014/main" id="{97501BA8-6BD9-5FF6-0698-4E2634F3A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19" name="Rectangle 117">
                <a:extLst>
                  <a:ext uri="{FF2B5EF4-FFF2-40B4-BE49-F238E27FC236}">
                    <a16:creationId xmlns:a16="http://schemas.microsoft.com/office/drawing/2014/main" id="{876CE557-F903-B633-E574-5BC990603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0" name="Rectangle 118">
                <a:extLst>
                  <a:ext uri="{FF2B5EF4-FFF2-40B4-BE49-F238E27FC236}">
                    <a16:creationId xmlns:a16="http://schemas.microsoft.com/office/drawing/2014/main" id="{8D4110A2-B014-613B-07BD-870CE2D1B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1" name="Rectangle 119">
                <a:extLst>
                  <a:ext uri="{FF2B5EF4-FFF2-40B4-BE49-F238E27FC236}">
                    <a16:creationId xmlns:a16="http://schemas.microsoft.com/office/drawing/2014/main" id="{CB3E9BA2-3B3B-DBD4-B672-1FE66A7F5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2" name="Rectangle 120">
                <a:extLst>
                  <a:ext uri="{FF2B5EF4-FFF2-40B4-BE49-F238E27FC236}">
                    <a16:creationId xmlns:a16="http://schemas.microsoft.com/office/drawing/2014/main" id="{D35736D7-CE72-5A14-70DD-32716771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3" name="Rectangle 121">
                <a:extLst>
                  <a:ext uri="{FF2B5EF4-FFF2-40B4-BE49-F238E27FC236}">
                    <a16:creationId xmlns:a16="http://schemas.microsoft.com/office/drawing/2014/main" id="{FEDB228E-5162-ADB7-3EDC-DC306262B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4" name="Rectangle 122">
                <a:extLst>
                  <a:ext uri="{FF2B5EF4-FFF2-40B4-BE49-F238E27FC236}">
                    <a16:creationId xmlns:a16="http://schemas.microsoft.com/office/drawing/2014/main" id="{BB40C90B-5E6D-1EAA-A703-6F84533FE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5" name="Rectangle 123">
                <a:extLst>
                  <a:ext uri="{FF2B5EF4-FFF2-40B4-BE49-F238E27FC236}">
                    <a16:creationId xmlns:a16="http://schemas.microsoft.com/office/drawing/2014/main" id="{DE5A0734-4A63-12E3-2342-9D359F02D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6" name="Rectangle 124">
                <a:extLst>
                  <a:ext uri="{FF2B5EF4-FFF2-40B4-BE49-F238E27FC236}">
                    <a16:creationId xmlns:a16="http://schemas.microsoft.com/office/drawing/2014/main" id="{BD40D6EB-4E27-0CB6-FC50-7D453B1DA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7" name="Rectangle 125">
                <a:extLst>
                  <a:ext uri="{FF2B5EF4-FFF2-40B4-BE49-F238E27FC236}">
                    <a16:creationId xmlns:a16="http://schemas.microsoft.com/office/drawing/2014/main" id="{BEF9C5A4-E023-7CC1-71F3-7D5BEB63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8" name="Rectangle 126">
                <a:extLst>
                  <a:ext uri="{FF2B5EF4-FFF2-40B4-BE49-F238E27FC236}">
                    <a16:creationId xmlns:a16="http://schemas.microsoft.com/office/drawing/2014/main" id="{B513E3C4-0313-5226-7DD6-61CA1A43C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29" name="Rectangle 127">
                <a:extLst>
                  <a:ext uri="{FF2B5EF4-FFF2-40B4-BE49-F238E27FC236}">
                    <a16:creationId xmlns:a16="http://schemas.microsoft.com/office/drawing/2014/main" id="{8A630E0F-7DF7-A81D-FC29-70DB75DB1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0" name="Rectangle 128">
                <a:extLst>
                  <a:ext uri="{FF2B5EF4-FFF2-40B4-BE49-F238E27FC236}">
                    <a16:creationId xmlns:a16="http://schemas.microsoft.com/office/drawing/2014/main" id="{2B199B6B-723C-092E-949C-CEEAAE1EB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1" name="Rectangle 129">
                <a:extLst>
                  <a:ext uri="{FF2B5EF4-FFF2-40B4-BE49-F238E27FC236}">
                    <a16:creationId xmlns:a16="http://schemas.microsoft.com/office/drawing/2014/main" id="{C9F01778-73C5-A0F3-4271-83BC1BEDA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2" name="Rectangle 130">
                <a:extLst>
                  <a:ext uri="{FF2B5EF4-FFF2-40B4-BE49-F238E27FC236}">
                    <a16:creationId xmlns:a16="http://schemas.microsoft.com/office/drawing/2014/main" id="{1DD4E647-E5DC-29DE-BC11-2AD9DA7B1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3" name="Rectangle 131">
                <a:extLst>
                  <a:ext uri="{FF2B5EF4-FFF2-40B4-BE49-F238E27FC236}">
                    <a16:creationId xmlns:a16="http://schemas.microsoft.com/office/drawing/2014/main" id="{BF30A8FD-143E-01E4-49D7-FE85F8B01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4" name="Rectangle 132">
                <a:extLst>
                  <a:ext uri="{FF2B5EF4-FFF2-40B4-BE49-F238E27FC236}">
                    <a16:creationId xmlns:a16="http://schemas.microsoft.com/office/drawing/2014/main" id="{616BB414-6879-29DD-CC63-3D03B3731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5" name="Rectangle 133">
                <a:extLst>
                  <a:ext uri="{FF2B5EF4-FFF2-40B4-BE49-F238E27FC236}">
                    <a16:creationId xmlns:a16="http://schemas.microsoft.com/office/drawing/2014/main" id="{35D9C1ED-0D3B-DB31-A22E-3EB462F56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6" name="Rectangle 134">
                <a:extLst>
                  <a:ext uri="{FF2B5EF4-FFF2-40B4-BE49-F238E27FC236}">
                    <a16:creationId xmlns:a16="http://schemas.microsoft.com/office/drawing/2014/main" id="{AC06B773-B5C4-658D-C91D-2866A056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7" name="Rectangle 135">
                <a:extLst>
                  <a:ext uri="{FF2B5EF4-FFF2-40B4-BE49-F238E27FC236}">
                    <a16:creationId xmlns:a16="http://schemas.microsoft.com/office/drawing/2014/main" id="{F463CC10-C80F-DBD9-BBE6-9B549C3C2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8" name="Rectangle 136">
                <a:extLst>
                  <a:ext uri="{FF2B5EF4-FFF2-40B4-BE49-F238E27FC236}">
                    <a16:creationId xmlns:a16="http://schemas.microsoft.com/office/drawing/2014/main" id="{845302F4-CC2B-E520-04C2-B4610895F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39" name="Rectangle 137">
                <a:extLst>
                  <a:ext uri="{FF2B5EF4-FFF2-40B4-BE49-F238E27FC236}">
                    <a16:creationId xmlns:a16="http://schemas.microsoft.com/office/drawing/2014/main" id="{E2022CBF-C9C4-BDCE-70B3-9E913D95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0" name="Rectangle 138">
                <a:extLst>
                  <a:ext uri="{FF2B5EF4-FFF2-40B4-BE49-F238E27FC236}">
                    <a16:creationId xmlns:a16="http://schemas.microsoft.com/office/drawing/2014/main" id="{FCEA6A0E-5E9E-BD4F-3CF1-70660A2D9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1" name="Rectangle 139">
                <a:extLst>
                  <a:ext uri="{FF2B5EF4-FFF2-40B4-BE49-F238E27FC236}">
                    <a16:creationId xmlns:a16="http://schemas.microsoft.com/office/drawing/2014/main" id="{E83BC326-E8C0-B9B8-21ED-04E083271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2" name="Rectangle 140">
                <a:extLst>
                  <a:ext uri="{FF2B5EF4-FFF2-40B4-BE49-F238E27FC236}">
                    <a16:creationId xmlns:a16="http://schemas.microsoft.com/office/drawing/2014/main" id="{F8E9C1A6-F43F-060E-7CA7-520FB456A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3" name="Rectangle 141">
                <a:extLst>
                  <a:ext uri="{FF2B5EF4-FFF2-40B4-BE49-F238E27FC236}">
                    <a16:creationId xmlns:a16="http://schemas.microsoft.com/office/drawing/2014/main" id="{59E4B212-0B4F-9649-0B80-1A6D9EF91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4" name="Rectangle 142">
                <a:extLst>
                  <a:ext uri="{FF2B5EF4-FFF2-40B4-BE49-F238E27FC236}">
                    <a16:creationId xmlns:a16="http://schemas.microsoft.com/office/drawing/2014/main" id="{605A5915-6923-9359-2BA2-50CCF1F62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5" name="Rectangle 143">
                <a:extLst>
                  <a:ext uri="{FF2B5EF4-FFF2-40B4-BE49-F238E27FC236}">
                    <a16:creationId xmlns:a16="http://schemas.microsoft.com/office/drawing/2014/main" id="{B894F633-4D34-4202-184A-67D5C3E11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6" name="Rectangle 144">
                <a:extLst>
                  <a:ext uri="{FF2B5EF4-FFF2-40B4-BE49-F238E27FC236}">
                    <a16:creationId xmlns:a16="http://schemas.microsoft.com/office/drawing/2014/main" id="{CC64382D-1389-E895-96FA-9D15A1092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7" name="Rectangle 145">
                <a:extLst>
                  <a:ext uri="{FF2B5EF4-FFF2-40B4-BE49-F238E27FC236}">
                    <a16:creationId xmlns:a16="http://schemas.microsoft.com/office/drawing/2014/main" id="{481A7B61-BABD-4519-2D86-0D22476F4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8" name="Rectangle 146">
                <a:extLst>
                  <a:ext uri="{FF2B5EF4-FFF2-40B4-BE49-F238E27FC236}">
                    <a16:creationId xmlns:a16="http://schemas.microsoft.com/office/drawing/2014/main" id="{7D847960-5139-FC91-7145-D4B612E0D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49" name="Rectangle 147">
                <a:extLst>
                  <a:ext uri="{FF2B5EF4-FFF2-40B4-BE49-F238E27FC236}">
                    <a16:creationId xmlns:a16="http://schemas.microsoft.com/office/drawing/2014/main" id="{2022D273-D1FA-6EFA-5775-5812A1EE4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0" name="Rectangle 148">
                <a:extLst>
                  <a:ext uri="{FF2B5EF4-FFF2-40B4-BE49-F238E27FC236}">
                    <a16:creationId xmlns:a16="http://schemas.microsoft.com/office/drawing/2014/main" id="{1E50EAC6-1D1D-1473-62F0-D8254E3A4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1" name="Rectangle 149">
                <a:extLst>
                  <a:ext uri="{FF2B5EF4-FFF2-40B4-BE49-F238E27FC236}">
                    <a16:creationId xmlns:a16="http://schemas.microsoft.com/office/drawing/2014/main" id="{960F3C41-9830-074A-0AA5-843429670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2" name="Rectangle 150">
                <a:extLst>
                  <a:ext uri="{FF2B5EF4-FFF2-40B4-BE49-F238E27FC236}">
                    <a16:creationId xmlns:a16="http://schemas.microsoft.com/office/drawing/2014/main" id="{4B180E3E-4796-88C2-3802-FA9394856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3" name="Rectangle 151">
                <a:extLst>
                  <a:ext uri="{FF2B5EF4-FFF2-40B4-BE49-F238E27FC236}">
                    <a16:creationId xmlns:a16="http://schemas.microsoft.com/office/drawing/2014/main" id="{B5C94D4C-0F15-C9E1-4B73-5E6255EF1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4" name="Rectangle 152">
                <a:extLst>
                  <a:ext uri="{FF2B5EF4-FFF2-40B4-BE49-F238E27FC236}">
                    <a16:creationId xmlns:a16="http://schemas.microsoft.com/office/drawing/2014/main" id="{5CE69889-4D1C-A409-92F2-3D7CC7800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5" name="Rectangle 153">
                <a:extLst>
                  <a:ext uri="{FF2B5EF4-FFF2-40B4-BE49-F238E27FC236}">
                    <a16:creationId xmlns:a16="http://schemas.microsoft.com/office/drawing/2014/main" id="{52CE1EE2-C4BC-5516-E9D5-B39C07FC1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6" name="Rectangle 154">
                <a:extLst>
                  <a:ext uri="{FF2B5EF4-FFF2-40B4-BE49-F238E27FC236}">
                    <a16:creationId xmlns:a16="http://schemas.microsoft.com/office/drawing/2014/main" id="{4A88E5B5-5FA1-6021-BBB8-ED7855068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7" name="Rectangle 155">
                <a:extLst>
                  <a:ext uri="{FF2B5EF4-FFF2-40B4-BE49-F238E27FC236}">
                    <a16:creationId xmlns:a16="http://schemas.microsoft.com/office/drawing/2014/main" id="{80772544-AB0C-AAC5-9007-FBDAFDA10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8" name="Rectangle 156">
                <a:extLst>
                  <a:ext uri="{FF2B5EF4-FFF2-40B4-BE49-F238E27FC236}">
                    <a16:creationId xmlns:a16="http://schemas.microsoft.com/office/drawing/2014/main" id="{FBA2DB74-305B-7E8E-A297-A61CD65EA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59" name="Rectangle 157">
                <a:extLst>
                  <a:ext uri="{FF2B5EF4-FFF2-40B4-BE49-F238E27FC236}">
                    <a16:creationId xmlns:a16="http://schemas.microsoft.com/office/drawing/2014/main" id="{2AB34492-37F9-03F5-690B-5F32639E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0" name="Rectangle 158">
                <a:extLst>
                  <a:ext uri="{FF2B5EF4-FFF2-40B4-BE49-F238E27FC236}">
                    <a16:creationId xmlns:a16="http://schemas.microsoft.com/office/drawing/2014/main" id="{78A1E030-644E-10A8-8553-EF9807ED2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1" name="Rectangle 159">
                <a:extLst>
                  <a:ext uri="{FF2B5EF4-FFF2-40B4-BE49-F238E27FC236}">
                    <a16:creationId xmlns:a16="http://schemas.microsoft.com/office/drawing/2014/main" id="{C5085BD7-5CE3-01DB-6BFC-BCAA9A2B7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2" name="Rectangle 160">
                <a:extLst>
                  <a:ext uri="{FF2B5EF4-FFF2-40B4-BE49-F238E27FC236}">
                    <a16:creationId xmlns:a16="http://schemas.microsoft.com/office/drawing/2014/main" id="{92CBA2D2-0735-CABE-97B0-968C934F2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3" name="Rectangle 161">
                <a:extLst>
                  <a:ext uri="{FF2B5EF4-FFF2-40B4-BE49-F238E27FC236}">
                    <a16:creationId xmlns:a16="http://schemas.microsoft.com/office/drawing/2014/main" id="{67B79D27-366E-4DC4-3882-0985AD0EC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4" name="Rectangle 162">
                <a:extLst>
                  <a:ext uri="{FF2B5EF4-FFF2-40B4-BE49-F238E27FC236}">
                    <a16:creationId xmlns:a16="http://schemas.microsoft.com/office/drawing/2014/main" id="{302AE0C9-DD86-5BAC-EEF6-8DE25883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5" name="Rectangle 163">
                <a:extLst>
                  <a:ext uri="{FF2B5EF4-FFF2-40B4-BE49-F238E27FC236}">
                    <a16:creationId xmlns:a16="http://schemas.microsoft.com/office/drawing/2014/main" id="{26FE19C9-8217-7ABB-401D-270A423D2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6" name="Rectangle 164">
                <a:extLst>
                  <a:ext uri="{FF2B5EF4-FFF2-40B4-BE49-F238E27FC236}">
                    <a16:creationId xmlns:a16="http://schemas.microsoft.com/office/drawing/2014/main" id="{DB2FAF14-9242-8940-1058-09CA944AD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7" name="Rectangle 165">
                <a:extLst>
                  <a:ext uri="{FF2B5EF4-FFF2-40B4-BE49-F238E27FC236}">
                    <a16:creationId xmlns:a16="http://schemas.microsoft.com/office/drawing/2014/main" id="{4187E62D-8FB0-3A55-550F-EE7FF50DA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8" name="Rectangle 166">
                <a:extLst>
                  <a:ext uri="{FF2B5EF4-FFF2-40B4-BE49-F238E27FC236}">
                    <a16:creationId xmlns:a16="http://schemas.microsoft.com/office/drawing/2014/main" id="{2B1214A5-16F3-01FE-0B5F-CFAB19729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69" name="Rectangle 167">
                <a:extLst>
                  <a:ext uri="{FF2B5EF4-FFF2-40B4-BE49-F238E27FC236}">
                    <a16:creationId xmlns:a16="http://schemas.microsoft.com/office/drawing/2014/main" id="{F2249974-FB82-7BE0-44EA-466299ED3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0" name="Rectangle 168">
                <a:extLst>
                  <a:ext uri="{FF2B5EF4-FFF2-40B4-BE49-F238E27FC236}">
                    <a16:creationId xmlns:a16="http://schemas.microsoft.com/office/drawing/2014/main" id="{3EF222D8-2668-5797-69D9-25DE167F3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1" name="Rectangle 169">
                <a:extLst>
                  <a:ext uri="{FF2B5EF4-FFF2-40B4-BE49-F238E27FC236}">
                    <a16:creationId xmlns:a16="http://schemas.microsoft.com/office/drawing/2014/main" id="{58658E1A-4FBE-530B-2B00-F4988DE78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2" name="Rectangle 170">
                <a:extLst>
                  <a:ext uri="{FF2B5EF4-FFF2-40B4-BE49-F238E27FC236}">
                    <a16:creationId xmlns:a16="http://schemas.microsoft.com/office/drawing/2014/main" id="{4F31D711-3483-E069-6114-57BC0493E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3" name="Rectangle 171">
                <a:extLst>
                  <a:ext uri="{FF2B5EF4-FFF2-40B4-BE49-F238E27FC236}">
                    <a16:creationId xmlns:a16="http://schemas.microsoft.com/office/drawing/2014/main" id="{1515AAF2-42CA-E6D0-DE78-D1B95F8B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4" name="Rectangle 172">
                <a:extLst>
                  <a:ext uri="{FF2B5EF4-FFF2-40B4-BE49-F238E27FC236}">
                    <a16:creationId xmlns:a16="http://schemas.microsoft.com/office/drawing/2014/main" id="{C0048297-0111-5B05-7601-1B200981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5" name="Rectangle 173">
                <a:extLst>
                  <a:ext uri="{FF2B5EF4-FFF2-40B4-BE49-F238E27FC236}">
                    <a16:creationId xmlns:a16="http://schemas.microsoft.com/office/drawing/2014/main" id="{D79C0B63-0FD0-9678-AF9F-1E312A62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6" name="Rectangle 174">
                <a:extLst>
                  <a:ext uri="{FF2B5EF4-FFF2-40B4-BE49-F238E27FC236}">
                    <a16:creationId xmlns:a16="http://schemas.microsoft.com/office/drawing/2014/main" id="{FCF93E46-D04C-BF12-E008-93B224B8C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7" name="Rectangle 175">
                <a:extLst>
                  <a:ext uri="{FF2B5EF4-FFF2-40B4-BE49-F238E27FC236}">
                    <a16:creationId xmlns:a16="http://schemas.microsoft.com/office/drawing/2014/main" id="{46215F7E-F640-49AD-C897-FC9A899B1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8" name="Rectangle 176">
                <a:extLst>
                  <a:ext uri="{FF2B5EF4-FFF2-40B4-BE49-F238E27FC236}">
                    <a16:creationId xmlns:a16="http://schemas.microsoft.com/office/drawing/2014/main" id="{35176160-E35C-C874-61EC-BE70DD3CD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79" name="Rectangle 177">
                <a:extLst>
                  <a:ext uri="{FF2B5EF4-FFF2-40B4-BE49-F238E27FC236}">
                    <a16:creationId xmlns:a16="http://schemas.microsoft.com/office/drawing/2014/main" id="{8E7C51E7-9F26-9E88-3F1C-B3797DD3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0" name="Rectangle 178">
                <a:extLst>
                  <a:ext uri="{FF2B5EF4-FFF2-40B4-BE49-F238E27FC236}">
                    <a16:creationId xmlns:a16="http://schemas.microsoft.com/office/drawing/2014/main" id="{4963BEBF-4C37-2721-7E38-E32F5B5B9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1" name="Rectangle 179">
                <a:extLst>
                  <a:ext uri="{FF2B5EF4-FFF2-40B4-BE49-F238E27FC236}">
                    <a16:creationId xmlns:a16="http://schemas.microsoft.com/office/drawing/2014/main" id="{8B4C7A4C-E695-20EB-AA71-8213B3C21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2" name="Rectangle 180">
                <a:extLst>
                  <a:ext uri="{FF2B5EF4-FFF2-40B4-BE49-F238E27FC236}">
                    <a16:creationId xmlns:a16="http://schemas.microsoft.com/office/drawing/2014/main" id="{7C3DDCA7-281E-571B-C692-3EF9C8949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3" name="Rectangle 181">
                <a:extLst>
                  <a:ext uri="{FF2B5EF4-FFF2-40B4-BE49-F238E27FC236}">
                    <a16:creationId xmlns:a16="http://schemas.microsoft.com/office/drawing/2014/main" id="{3D70A288-53D2-B275-3821-95A555B6A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4" name="Rectangle 182">
                <a:extLst>
                  <a:ext uri="{FF2B5EF4-FFF2-40B4-BE49-F238E27FC236}">
                    <a16:creationId xmlns:a16="http://schemas.microsoft.com/office/drawing/2014/main" id="{D166BF99-7395-7420-54C1-B454C0D0B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5" name="Rectangle 183">
                <a:extLst>
                  <a:ext uri="{FF2B5EF4-FFF2-40B4-BE49-F238E27FC236}">
                    <a16:creationId xmlns:a16="http://schemas.microsoft.com/office/drawing/2014/main" id="{BD723CC6-BD2F-520E-B323-ADE8A5394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6" name="Rectangle 184">
                <a:extLst>
                  <a:ext uri="{FF2B5EF4-FFF2-40B4-BE49-F238E27FC236}">
                    <a16:creationId xmlns:a16="http://schemas.microsoft.com/office/drawing/2014/main" id="{5F1BAB0C-775D-EBE4-2853-5A7EE1AEE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7" name="Rectangle 185">
                <a:extLst>
                  <a:ext uri="{FF2B5EF4-FFF2-40B4-BE49-F238E27FC236}">
                    <a16:creationId xmlns:a16="http://schemas.microsoft.com/office/drawing/2014/main" id="{0388DE3A-F151-F254-F7D5-0F08B3CE6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8" name="Rectangle 186">
                <a:extLst>
                  <a:ext uri="{FF2B5EF4-FFF2-40B4-BE49-F238E27FC236}">
                    <a16:creationId xmlns:a16="http://schemas.microsoft.com/office/drawing/2014/main" id="{F1AA1FD2-DE72-F7CD-088F-A4DC9E151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89" name="Rectangle 187">
                <a:extLst>
                  <a:ext uri="{FF2B5EF4-FFF2-40B4-BE49-F238E27FC236}">
                    <a16:creationId xmlns:a16="http://schemas.microsoft.com/office/drawing/2014/main" id="{448398DE-844C-CD81-63DC-9EFE7160F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0" name="Rectangle 188">
                <a:extLst>
                  <a:ext uri="{FF2B5EF4-FFF2-40B4-BE49-F238E27FC236}">
                    <a16:creationId xmlns:a16="http://schemas.microsoft.com/office/drawing/2014/main" id="{0DC1FCEF-7BA8-B2D9-2658-DDB098F42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1" name="Rectangle 189">
                <a:extLst>
                  <a:ext uri="{FF2B5EF4-FFF2-40B4-BE49-F238E27FC236}">
                    <a16:creationId xmlns:a16="http://schemas.microsoft.com/office/drawing/2014/main" id="{6F52D6F9-D656-89BD-2E39-D49C44C53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2" name="Rectangle 190">
                <a:extLst>
                  <a:ext uri="{FF2B5EF4-FFF2-40B4-BE49-F238E27FC236}">
                    <a16:creationId xmlns:a16="http://schemas.microsoft.com/office/drawing/2014/main" id="{3841E3AD-8332-A676-7FDA-398F7B2BC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3" name="Rectangle 191">
                <a:extLst>
                  <a:ext uri="{FF2B5EF4-FFF2-40B4-BE49-F238E27FC236}">
                    <a16:creationId xmlns:a16="http://schemas.microsoft.com/office/drawing/2014/main" id="{45CD9E47-2FFF-F2AD-945F-D3A5EF623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4" name="Rectangle 192">
                <a:extLst>
                  <a:ext uri="{FF2B5EF4-FFF2-40B4-BE49-F238E27FC236}">
                    <a16:creationId xmlns:a16="http://schemas.microsoft.com/office/drawing/2014/main" id="{338D58D8-1629-1D93-D701-083077B00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5" name="Rectangle 193">
                <a:extLst>
                  <a:ext uri="{FF2B5EF4-FFF2-40B4-BE49-F238E27FC236}">
                    <a16:creationId xmlns:a16="http://schemas.microsoft.com/office/drawing/2014/main" id="{381C76D4-623D-4E9D-54C1-E9DB814AD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6" name="Rectangle 194">
                <a:extLst>
                  <a:ext uri="{FF2B5EF4-FFF2-40B4-BE49-F238E27FC236}">
                    <a16:creationId xmlns:a16="http://schemas.microsoft.com/office/drawing/2014/main" id="{BFCCB864-D0E9-4547-52F6-F551CCFBB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7" name="Rectangle 195">
                <a:extLst>
                  <a:ext uri="{FF2B5EF4-FFF2-40B4-BE49-F238E27FC236}">
                    <a16:creationId xmlns:a16="http://schemas.microsoft.com/office/drawing/2014/main" id="{0AFCE71C-137C-8B9C-DCC1-DD745CB8B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8" name="Rectangle 196">
                <a:extLst>
                  <a:ext uri="{FF2B5EF4-FFF2-40B4-BE49-F238E27FC236}">
                    <a16:creationId xmlns:a16="http://schemas.microsoft.com/office/drawing/2014/main" id="{4BFC61EC-A3CD-4670-6E5D-3CA4A90DC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899" name="Rectangle 197">
                <a:extLst>
                  <a:ext uri="{FF2B5EF4-FFF2-40B4-BE49-F238E27FC236}">
                    <a16:creationId xmlns:a16="http://schemas.microsoft.com/office/drawing/2014/main" id="{5EC6BAEB-6F62-9218-0454-2A236F21C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0" name="Rectangle 198">
                <a:extLst>
                  <a:ext uri="{FF2B5EF4-FFF2-40B4-BE49-F238E27FC236}">
                    <a16:creationId xmlns:a16="http://schemas.microsoft.com/office/drawing/2014/main" id="{F9319B2E-54ED-93E4-E92A-45E3E4BA3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1" name="Rectangle 199">
                <a:extLst>
                  <a:ext uri="{FF2B5EF4-FFF2-40B4-BE49-F238E27FC236}">
                    <a16:creationId xmlns:a16="http://schemas.microsoft.com/office/drawing/2014/main" id="{990D17F1-D664-447B-6322-1737EB0A9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2" name="Rectangle 200">
                <a:extLst>
                  <a:ext uri="{FF2B5EF4-FFF2-40B4-BE49-F238E27FC236}">
                    <a16:creationId xmlns:a16="http://schemas.microsoft.com/office/drawing/2014/main" id="{94F54CDA-3DA3-0070-DE65-50366ACCC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3" name="Rectangle 201">
                <a:extLst>
                  <a:ext uri="{FF2B5EF4-FFF2-40B4-BE49-F238E27FC236}">
                    <a16:creationId xmlns:a16="http://schemas.microsoft.com/office/drawing/2014/main" id="{DD6CC17A-7F1B-A406-748B-8667417B4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4" name="Rectangle 202">
                <a:extLst>
                  <a:ext uri="{FF2B5EF4-FFF2-40B4-BE49-F238E27FC236}">
                    <a16:creationId xmlns:a16="http://schemas.microsoft.com/office/drawing/2014/main" id="{74C73882-85DB-723D-6979-0F3F2F6BC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5" name="Rectangle 203">
                <a:extLst>
                  <a:ext uri="{FF2B5EF4-FFF2-40B4-BE49-F238E27FC236}">
                    <a16:creationId xmlns:a16="http://schemas.microsoft.com/office/drawing/2014/main" id="{47A9DF2A-36B3-F21E-E5CF-57B082AC2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6" name="Rectangle 204">
                <a:extLst>
                  <a:ext uri="{FF2B5EF4-FFF2-40B4-BE49-F238E27FC236}">
                    <a16:creationId xmlns:a16="http://schemas.microsoft.com/office/drawing/2014/main" id="{9E0FE921-289D-661F-09F9-13BF4DD89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7" name="Rectangle 205">
                <a:extLst>
                  <a:ext uri="{FF2B5EF4-FFF2-40B4-BE49-F238E27FC236}">
                    <a16:creationId xmlns:a16="http://schemas.microsoft.com/office/drawing/2014/main" id="{264CDBB5-DD44-D7CD-CEAA-80AD4882E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8" name="Rectangle 206">
                <a:extLst>
                  <a:ext uri="{FF2B5EF4-FFF2-40B4-BE49-F238E27FC236}">
                    <a16:creationId xmlns:a16="http://schemas.microsoft.com/office/drawing/2014/main" id="{570E843D-FA6F-6D0D-E2DC-1BBC0BE22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09" name="Rectangle 207">
                <a:extLst>
                  <a:ext uri="{FF2B5EF4-FFF2-40B4-BE49-F238E27FC236}">
                    <a16:creationId xmlns:a16="http://schemas.microsoft.com/office/drawing/2014/main" id="{15D80EDC-6DF2-193D-E84B-0BA928E0B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0" name="Rectangle 208">
                <a:extLst>
                  <a:ext uri="{FF2B5EF4-FFF2-40B4-BE49-F238E27FC236}">
                    <a16:creationId xmlns:a16="http://schemas.microsoft.com/office/drawing/2014/main" id="{316B5CF0-617D-12B1-6B1E-36FD513C4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1" name="Rectangle 209">
                <a:extLst>
                  <a:ext uri="{FF2B5EF4-FFF2-40B4-BE49-F238E27FC236}">
                    <a16:creationId xmlns:a16="http://schemas.microsoft.com/office/drawing/2014/main" id="{FCA9208D-2FCF-3EE5-CCC6-BDE545092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2" name="Rectangle 210">
                <a:extLst>
                  <a:ext uri="{FF2B5EF4-FFF2-40B4-BE49-F238E27FC236}">
                    <a16:creationId xmlns:a16="http://schemas.microsoft.com/office/drawing/2014/main" id="{8A70914F-E83D-7D2F-DE45-CE4709555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3" name="Rectangle 211">
                <a:extLst>
                  <a:ext uri="{FF2B5EF4-FFF2-40B4-BE49-F238E27FC236}">
                    <a16:creationId xmlns:a16="http://schemas.microsoft.com/office/drawing/2014/main" id="{BC4FC9A5-EBB3-34FE-0FEA-C6DFAA7BF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4" name="Rectangle 212">
                <a:extLst>
                  <a:ext uri="{FF2B5EF4-FFF2-40B4-BE49-F238E27FC236}">
                    <a16:creationId xmlns:a16="http://schemas.microsoft.com/office/drawing/2014/main" id="{80E0C671-A90B-BFE1-ECDC-1553DEFE1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5" name="Rectangle 213">
                <a:extLst>
                  <a:ext uri="{FF2B5EF4-FFF2-40B4-BE49-F238E27FC236}">
                    <a16:creationId xmlns:a16="http://schemas.microsoft.com/office/drawing/2014/main" id="{F8CEF82D-3862-64EB-E0DA-7D574CD11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6" name="Rectangle 214">
                <a:extLst>
                  <a:ext uri="{FF2B5EF4-FFF2-40B4-BE49-F238E27FC236}">
                    <a16:creationId xmlns:a16="http://schemas.microsoft.com/office/drawing/2014/main" id="{55EFA214-3B22-DB12-284C-8D3AFD6C8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7" name="Rectangle 215">
                <a:extLst>
                  <a:ext uri="{FF2B5EF4-FFF2-40B4-BE49-F238E27FC236}">
                    <a16:creationId xmlns:a16="http://schemas.microsoft.com/office/drawing/2014/main" id="{85938D94-559C-BD68-99A7-5C2EF0FCD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8" name="Rectangle 216">
                <a:extLst>
                  <a:ext uri="{FF2B5EF4-FFF2-40B4-BE49-F238E27FC236}">
                    <a16:creationId xmlns:a16="http://schemas.microsoft.com/office/drawing/2014/main" id="{27FD7221-87E9-B11C-A52A-54AA87CB0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19" name="Rectangle 217">
                <a:extLst>
                  <a:ext uri="{FF2B5EF4-FFF2-40B4-BE49-F238E27FC236}">
                    <a16:creationId xmlns:a16="http://schemas.microsoft.com/office/drawing/2014/main" id="{606F3174-F11A-0BFD-2285-FE206E34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0" name="Rectangle 218">
                <a:extLst>
                  <a:ext uri="{FF2B5EF4-FFF2-40B4-BE49-F238E27FC236}">
                    <a16:creationId xmlns:a16="http://schemas.microsoft.com/office/drawing/2014/main" id="{607B697E-95AE-DFB6-96A3-E899B2B71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1" name="Rectangle 219">
                <a:extLst>
                  <a:ext uri="{FF2B5EF4-FFF2-40B4-BE49-F238E27FC236}">
                    <a16:creationId xmlns:a16="http://schemas.microsoft.com/office/drawing/2014/main" id="{6E51517E-4397-B5D0-E7AE-6358A7C16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2" name="Rectangle 220">
                <a:extLst>
                  <a:ext uri="{FF2B5EF4-FFF2-40B4-BE49-F238E27FC236}">
                    <a16:creationId xmlns:a16="http://schemas.microsoft.com/office/drawing/2014/main" id="{E2FCD5C4-2449-64C9-C92D-06D7AEAA5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3" name="Rectangle 221">
                <a:extLst>
                  <a:ext uri="{FF2B5EF4-FFF2-40B4-BE49-F238E27FC236}">
                    <a16:creationId xmlns:a16="http://schemas.microsoft.com/office/drawing/2014/main" id="{71A61C85-F677-0441-4EED-04C90CC18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4" name="Rectangle 222">
                <a:extLst>
                  <a:ext uri="{FF2B5EF4-FFF2-40B4-BE49-F238E27FC236}">
                    <a16:creationId xmlns:a16="http://schemas.microsoft.com/office/drawing/2014/main" id="{734B76CA-4870-8F2E-3458-EC05CD07B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5" name="Rectangle 223">
                <a:extLst>
                  <a:ext uri="{FF2B5EF4-FFF2-40B4-BE49-F238E27FC236}">
                    <a16:creationId xmlns:a16="http://schemas.microsoft.com/office/drawing/2014/main" id="{7D47A434-F8FD-1468-29FE-0A98F885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6" name="Rectangle 224">
                <a:extLst>
                  <a:ext uri="{FF2B5EF4-FFF2-40B4-BE49-F238E27FC236}">
                    <a16:creationId xmlns:a16="http://schemas.microsoft.com/office/drawing/2014/main" id="{D4136A85-A195-06F0-C493-02A51402C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7" name="Rectangle 225">
                <a:extLst>
                  <a:ext uri="{FF2B5EF4-FFF2-40B4-BE49-F238E27FC236}">
                    <a16:creationId xmlns:a16="http://schemas.microsoft.com/office/drawing/2014/main" id="{78991603-B1D7-E5D0-300D-BFFD47302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8" name="Rectangle 226">
                <a:extLst>
                  <a:ext uri="{FF2B5EF4-FFF2-40B4-BE49-F238E27FC236}">
                    <a16:creationId xmlns:a16="http://schemas.microsoft.com/office/drawing/2014/main" id="{CBEA8151-FD71-1E52-DA2E-FB951A1BA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29" name="Rectangle 227">
                <a:extLst>
                  <a:ext uri="{FF2B5EF4-FFF2-40B4-BE49-F238E27FC236}">
                    <a16:creationId xmlns:a16="http://schemas.microsoft.com/office/drawing/2014/main" id="{3ADE976E-BC64-E1BC-6B5C-DB516D224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0" name="Rectangle 228">
                <a:extLst>
                  <a:ext uri="{FF2B5EF4-FFF2-40B4-BE49-F238E27FC236}">
                    <a16:creationId xmlns:a16="http://schemas.microsoft.com/office/drawing/2014/main" id="{B55DC793-A325-D050-73A5-FB71478BC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1" name="Rectangle 229">
                <a:extLst>
                  <a:ext uri="{FF2B5EF4-FFF2-40B4-BE49-F238E27FC236}">
                    <a16:creationId xmlns:a16="http://schemas.microsoft.com/office/drawing/2014/main" id="{839A8D79-A3E9-33BA-D9B6-38D762C97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2" name="Rectangle 230">
                <a:extLst>
                  <a:ext uri="{FF2B5EF4-FFF2-40B4-BE49-F238E27FC236}">
                    <a16:creationId xmlns:a16="http://schemas.microsoft.com/office/drawing/2014/main" id="{C4759D2E-64A0-D0DE-AFF9-4BA068EC4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3" name="Rectangle 231">
                <a:extLst>
                  <a:ext uri="{FF2B5EF4-FFF2-40B4-BE49-F238E27FC236}">
                    <a16:creationId xmlns:a16="http://schemas.microsoft.com/office/drawing/2014/main" id="{14CD61EB-CC88-B019-05C6-77F8892EF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4" name="Rectangle 232">
                <a:extLst>
                  <a:ext uri="{FF2B5EF4-FFF2-40B4-BE49-F238E27FC236}">
                    <a16:creationId xmlns:a16="http://schemas.microsoft.com/office/drawing/2014/main" id="{80838E38-A96C-FEAD-9B64-AE86898FF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5" name="Rectangle 233">
                <a:extLst>
                  <a:ext uri="{FF2B5EF4-FFF2-40B4-BE49-F238E27FC236}">
                    <a16:creationId xmlns:a16="http://schemas.microsoft.com/office/drawing/2014/main" id="{59E58DAE-446D-063D-5196-239051803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6" name="Rectangle 234">
                <a:extLst>
                  <a:ext uri="{FF2B5EF4-FFF2-40B4-BE49-F238E27FC236}">
                    <a16:creationId xmlns:a16="http://schemas.microsoft.com/office/drawing/2014/main" id="{09B81A45-594B-5DAB-593A-13CE8E1CE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7" name="Rectangle 235">
                <a:extLst>
                  <a:ext uri="{FF2B5EF4-FFF2-40B4-BE49-F238E27FC236}">
                    <a16:creationId xmlns:a16="http://schemas.microsoft.com/office/drawing/2014/main" id="{98CC4F15-829A-C7DE-822D-DD6D72943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8" name="Rectangle 236">
                <a:extLst>
                  <a:ext uri="{FF2B5EF4-FFF2-40B4-BE49-F238E27FC236}">
                    <a16:creationId xmlns:a16="http://schemas.microsoft.com/office/drawing/2014/main" id="{84F38B49-09F1-3A75-D8A9-4E7BA071A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39" name="Rectangle 237">
                <a:extLst>
                  <a:ext uri="{FF2B5EF4-FFF2-40B4-BE49-F238E27FC236}">
                    <a16:creationId xmlns:a16="http://schemas.microsoft.com/office/drawing/2014/main" id="{682FC955-1D32-83E8-B378-C3A3FE893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0" name="Rectangle 238">
                <a:extLst>
                  <a:ext uri="{FF2B5EF4-FFF2-40B4-BE49-F238E27FC236}">
                    <a16:creationId xmlns:a16="http://schemas.microsoft.com/office/drawing/2014/main" id="{69CEF3AC-91D9-92E6-719F-F4579BE58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1" name="Rectangle 239">
                <a:extLst>
                  <a:ext uri="{FF2B5EF4-FFF2-40B4-BE49-F238E27FC236}">
                    <a16:creationId xmlns:a16="http://schemas.microsoft.com/office/drawing/2014/main" id="{CA874E16-E490-3BAA-2E8B-8AF0FDB23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2" name="Rectangle 240">
                <a:extLst>
                  <a:ext uri="{FF2B5EF4-FFF2-40B4-BE49-F238E27FC236}">
                    <a16:creationId xmlns:a16="http://schemas.microsoft.com/office/drawing/2014/main" id="{50D29AD8-37E4-85E5-FD78-A7580D77D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3" name="Rectangle 241">
                <a:extLst>
                  <a:ext uri="{FF2B5EF4-FFF2-40B4-BE49-F238E27FC236}">
                    <a16:creationId xmlns:a16="http://schemas.microsoft.com/office/drawing/2014/main" id="{6D41A067-DB35-7C11-9643-0F2A20E9E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4" name="Rectangle 242">
                <a:extLst>
                  <a:ext uri="{FF2B5EF4-FFF2-40B4-BE49-F238E27FC236}">
                    <a16:creationId xmlns:a16="http://schemas.microsoft.com/office/drawing/2014/main" id="{9F7CC984-ABD0-2186-C039-4A1138AAA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5" name="Rectangle 243">
                <a:extLst>
                  <a:ext uri="{FF2B5EF4-FFF2-40B4-BE49-F238E27FC236}">
                    <a16:creationId xmlns:a16="http://schemas.microsoft.com/office/drawing/2014/main" id="{11E8DD47-12D6-DCA6-F6BB-10E79FBC8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6" name="Rectangle 244">
                <a:extLst>
                  <a:ext uri="{FF2B5EF4-FFF2-40B4-BE49-F238E27FC236}">
                    <a16:creationId xmlns:a16="http://schemas.microsoft.com/office/drawing/2014/main" id="{1E4B6AE3-3F5B-4AFD-8782-C1722C904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947" name="Rectangle 245">
                <a:extLst>
                  <a:ext uri="{FF2B5EF4-FFF2-40B4-BE49-F238E27FC236}">
                    <a16:creationId xmlns:a16="http://schemas.microsoft.com/office/drawing/2014/main" id="{B6ABA91E-62C3-84EE-984C-8B99C2AF3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71689" name="Line 246">
              <a:extLst>
                <a:ext uri="{FF2B5EF4-FFF2-40B4-BE49-F238E27FC236}">
                  <a16:creationId xmlns:a16="http://schemas.microsoft.com/office/drawing/2014/main" id="{A50075DE-4443-7F42-D361-9D0FA7196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2" y="1818"/>
              <a:ext cx="2418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690" name="Line 247">
              <a:extLst>
                <a:ext uri="{FF2B5EF4-FFF2-40B4-BE49-F238E27FC236}">
                  <a16:creationId xmlns:a16="http://schemas.microsoft.com/office/drawing/2014/main" id="{57BAFE95-06E1-4011-835A-5B62CC034F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920" y="2940"/>
              <a:ext cx="2243" cy="0"/>
            </a:xfrm>
            <a:prstGeom prst="line">
              <a:avLst/>
            </a:prstGeom>
            <a:noFill/>
            <a:ln w="3175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1691" name="Text Box 248">
              <a:extLst>
                <a:ext uri="{FF2B5EF4-FFF2-40B4-BE49-F238E27FC236}">
                  <a16:creationId xmlns:a16="http://schemas.microsoft.com/office/drawing/2014/main" id="{CA2E9911-2B2A-11AF-92A5-51A191280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1586"/>
              <a:ext cx="57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Origin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71692" name="Text Box 249">
              <a:extLst>
                <a:ext uri="{FF2B5EF4-FFF2-40B4-BE49-F238E27FC236}">
                  <a16:creationId xmlns:a16="http://schemas.microsoft.com/office/drawing/2014/main" id="{BA0C30B5-3FA7-4838-FB1C-1BAAA62AF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0" y="1587"/>
              <a:ext cx="21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>
                  <a:solidFill>
                    <a:srgbClr val="00B0F0"/>
                  </a:solidFill>
                  <a:latin typeface="+mj-lt"/>
                </a:rPr>
                <a:t>x</a:t>
              </a:r>
              <a:endParaRPr lang="en-US" altLang="en-US" sz="180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71693" name="Text Box 250">
              <a:extLst>
                <a:ext uri="{FF2B5EF4-FFF2-40B4-BE49-F238E27FC236}">
                  <a16:creationId xmlns:a16="http://schemas.microsoft.com/office/drawing/2014/main" id="{B937546A-D0DB-3754-15DF-EE72C8FF8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3" y="3926"/>
              <a:ext cx="21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>
                  <a:solidFill>
                    <a:srgbClr val="00B0F0"/>
                  </a:solidFill>
                  <a:latin typeface="+mj-lt"/>
                </a:rPr>
                <a:t>y</a:t>
              </a:r>
              <a:endParaRPr lang="en-US" altLang="en-US" sz="180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71694" name="Text Box 251">
              <a:extLst>
                <a:ext uri="{FF2B5EF4-FFF2-40B4-BE49-F238E27FC236}">
                  <a16:creationId xmlns:a16="http://schemas.microsoft.com/office/drawing/2014/main" id="{E5ECF00B-B789-648C-1C56-16B935764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3915"/>
              <a:ext cx="110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Image f 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grpSp>
          <p:nvGrpSpPr>
            <p:cNvPr id="71695" name="Group 252">
              <a:extLst>
                <a:ext uri="{FF2B5EF4-FFF2-40B4-BE49-F238E27FC236}">
                  <a16:creationId xmlns:a16="http://schemas.microsoft.com/office/drawing/2014/main" id="{CF8B6A07-82B1-B353-0F13-01F5B7708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1" y="2807"/>
              <a:ext cx="432" cy="430"/>
              <a:chOff x="3168" y="2244"/>
              <a:chExt cx="432" cy="430"/>
            </a:xfrm>
          </p:grpSpPr>
          <p:sp>
            <p:nvSpPr>
              <p:cNvPr id="71699" name="Rectangle 253">
                <a:extLst>
                  <a:ext uri="{FF2B5EF4-FFF2-40B4-BE49-F238E27FC236}">
                    <a16:creationId xmlns:a16="http://schemas.microsoft.com/office/drawing/2014/main" id="{DB720DBE-72A4-FD20-1182-79CE40FB8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0" name="Rectangle 254">
                <a:extLst>
                  <a:ext uri="{FF2B5EF4-FFF2-40B4-BE49-F238E27FC236}">
                    <a16:creationId xmlns:a16="http://schemas.microsoft.com/office/drawing/2014/main" id="{CC6179E5-FB50-990D-EEA0-1C1856F9D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1" name="Rectangle 255">
                <a:extLst>
                  <a:ext uri="{FF2B5EF4-FFF2-40B4-BE49-F238E27FC236}">
                    <a16:creationId xmlns:a16="http://schemas.microsoft.com/office/drawing/2014/main" id="{D576A6CA-62A0-F378-D1D2-99138E8C5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2" name="Rectangle 256">
                <a:extLst>
                  <a:ext uri="{FF2B5EF4-FFF2-40B4-BE49-F238E27FC236}">
                    <a16:creationId xmlns:a16="http://schemas.microsoft.com/office/drawing/2014/main" id="{2EF53019-D375-BE33-B2A0-024B7AA6D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3" name="Rectangle 257">
                <a:extLst>
                  <a:ext uri="{FF2B5EF4-FFF2-40B4-BE49-F238E27FC236}">
                    <a16:creationId xmlns:a16="http://schemas.microsoft.com/office/drawing/2014/main" id="{617E2CED-FE72-55E6-2A44-437C1BA72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4" name="Rectangle 258">
                <a:extLst>
                  <a:ext uri="{FF2B5EF4-FFF2-40B4-BE49-F238E27FC236}">
                    <a16:creationId xmlns:a16="http://schemas.microsoft.com/office/drawing/2014/main" id="{E1B214C5-12C6-E9CF-5B08-DEE4D73E3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5" name="Rectangle 259">
                <a:extLst>
                  <a:ext uri="{FF2B5EF4-FFF2-40B4-BE49-F238E27FC236}">
                    <a16:creationId xmlns:a16="http://schemas.microsoft.com/office/drawing/2014/main" id="{0650D250-49E7-2FBE-B29B-F551E7AEF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6" name="Rectangle 260">
                <a:extLst>
                  <a:ext uri="{FF2B5EF4-FFF2-40B4-BE49-F238E27FC236}">
                    <a16:creationId xmlns:a16="http://schemas.microsoft.com/office/drawing/2014/main" id="{29572452-BF63-A53D-B6D6-1F892A57C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71707" name="Rectangle 261">
                <a:extLst>
                  <a:ext uri="{FF2B5EF4-FFF2-40B4-BE49-F238E27FC236}">
                    <a16:creationId xmlns:a16="http://schemas.microsoft.com/office/drawing/2014/main" id="{6A851E0F-0251-7FD5-9EA1-2C19D89D3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71696" name="Text Box 262">
              <a:extLst>
                <a:ext uri="{FF2B5EF4-FFF2-40B4-BE49-F238E27FC236}">
                  <a16:creationId xmlns:a16="http://schemas.microsoft.com/office/drawing/2014/main" id="{8067CCFB-C5FC-A5B2-0E63-3E3CF81F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6" y="2797"/>
              <a:ext cx="371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>
                  <a:solidFill>
                    <a:srgbClr val="00B0F0"/>
                  </a:solidFill>
                  <a:latin typeface="+mj-lt"/>
                </a:rPr>
                <a:t>(x, y)</a:t>
              </a:r>
              <a:endParaRPr lang="en-US" altLang="en-US" sz="1800">
                <a:solidFill>
                  <a:srgbClr val="00B0F0"/>
                </a:solidFill>
                <a:latin typeface="+mj-lt"/>
              </a:endParaRPr>
            </a:p>
          </p:txBody>
        </p:sp>
        <p:cxnSp>
          <p:nvCxnSpPr>
            <p:cNvPr id="71697" name="AutoShape 263">
              <a:extLst>
                <a:ext uri="{FF2B5EF4-FFF2-40B4-BE49-F238E27FC236}">
                  <a16:creationId xmlns:a16="http://schemas.microsoft.com/office/drawing/2014/main" id="{1CAC77E0-B96F-719A-A270-CBC0E628EAB6}"/>
                </a:ext>
              </a:extLst>
            </p:cNvPr>
            <p:cNvCxnSpPr>
              <a:cxnSpLocks noChangeShapeType="1"/>
              <a:stCxn id="71696" idx="1"/>
            </p:cNvCxnSpPr>
            <p:nvPr/>
          </p:nvCxnSpPr>
          <p:spPr bwMode="auto">
            <a:xfrm rot="10800000" flipV="1">
              <a:off x="4511" y="2896"/>
              <a:ext cx="885" cy="126"/>
            </a:xfrm>
            <a:prstGeom prst="curvedConnector3">
              <a:avLst>
                <a:gd name="adj1" fmla="val 50000"/>
              </a:avLst>
            </a:prstGeom>
            <a:noFill/>
            <a:ln w="3175">
              <a:solidFill>
                <a:srgbClr val="00B0F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698" name="Text Box 264">
              <a:extLst>
                <a:ext uri="{FF2B5EF4-FFF2-40B4-BE49-F238E27FC236}">
                  <a16:creationId xmlns:a16="http://schemas.microsoft.com/office/drawing/2014/main" id="{C189F14E-14EC-B0CE-3D0D-7DE742DB6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5" y="2520"/>
              <a:ext cx="1274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Neighbourhood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</p:grpSp>
      <p:pic>
        <p:nvPicPr>
          <p:cNvPr id="71685" name="Picture 265">
            <a:extLst>
              <a:ext uri="{FF2B5EF4-FFF2-40B4-BE49-F238E27FC236}">
                <a16:creationId xmlns:a16="http://schemas.microsoft.com/office/drawing/2014/main" id="{4CB8D8F8-54C5-876D-BEE9-8DC3979F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650"/>
            <a:ext cx="4200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138" name="Freeform 266">
            <a:extLst>
              <a:ext uri="{FF2B5EF4-FFF2-40B4-BE49-F238E27FC236}">
                <a16:creationId xmlns:a16="http://schemas.microsoft.com/office/drawing/2014/main" id="{2A66E93E-ED72-87D8-21DB-B9D57BE2E68D}"/>
              </a:ext>
            </a:extLst>
          </p:cNvPr>
          <p:cNvSpPr>
            <a:spLocks/>
          </p:cNvSpPr>
          <p:nvPr/>
        </p:nvSpPr>
        <p:spPr bwMode="auto">
          <a:xfrm>
            <a:off x="2865437" y="3575888"/>
            <a:ext cx="4140200" cy="1001712"/>
          </a:xfrm>
          <a:custGeom>
            <a:avLst/>
            <a:gdLst>
              <a:gd name="T0" fmla="*/ 0 w 2608"/>
              <a:gd name="T1" fmla="*/ 2147483646 h 631"/>
              <a:gd name="T2" fmla="*/ 2147483646 w 2608"/>
              <a:gd name="T3" fmla="*/ 2147483646 h 631"/>
              <a:gd name="T4" fmla="*/ 2147483646 w 2608"/>
              <a:gd name="T5" fmla="*/ 2147483646 h 631"/>
              <a:gd name="T6" fmla="*/ 0 60000 65536"/>
              <a:gd name="T7" fmla="*/ 0 60000 65536"/>
              <a:gd name="T8" fmla="*/ 0 60000 65536"/>
              <a:gd name="T9" fmla="*/ 0 w 2608"/>
              <a:gd name="T10" fmla="*/ 0 h 631"/>
              <a:gd name="T11" fmla="*/ 2608 w 2608"/>
              <a:gd name="T12" fmla="*/ 631 h 6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08" h="631">
                <a:moveTo>
                  <a:pt x="0" y="631"/>
                </a:moveTo>
                <a:cubicBezTo>
                  <a:pt x="470" y="322"/>
                  <a:pt x="941" y="14"/>
                  <a:pt x="1376" y="7"/>
                </a:cubicBezTo>
                <a:cubicBezTo>
                  <a:pt x="1811" y="0"/>
                  <a:pt x="2209" y="295"/>
                  <a:pt x="2608" y="591"/>
                </a:cubicBez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687" name="Text Box 267">
            <a:extLst>
              <a:ext uri="{FF2B5EF4-FFF2-40B4-BE49-F238E27FC236}">
                <a16:creationId xmlns:a16="http://schemas.microsoft.com/office/drawing/2014/main" id="{3C098335-037D-08A0-282C-ED3815C0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87" y="2531313"/>
            <a:ext cx="965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i="1" dirty="0">
                <a:solidFill>
                  <a:srgbClr val="0033CC"/>
                </a:solidFill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38382BCA-650B-C008-36B9-C4D6E310817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The Mechanics of Linear S.F.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D0CA9C-78EF-F330-79B1-9C9196F06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574" y="765472"/>
            <a:ext cx="8540151" cy="214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»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en-US" sz="2400" kern="0" dirty="0"/>
              <a:t>Neighborhood operations operate on a larger neighborhood of pixels than point operations.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en-US" sz="2400" kern="0" dirty="0"/>
              <a:t>Neighborhoods are mostly a rectangle around a central pixel. But any size rectangle and any shape filter are possible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>
            <a:extLst>
              <a:ext uri="{FF2B5EF4-FFF2-40B4-BE49-F238E27FC236}">
                <a16:creationId xmlns:a16="http://schemas.microsoft.com/office/drawing/2014/main" id="{6E170885-C4D9-D61C-DFC5-4961604C5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1" indent="0" eaLnBrk="1" hangingPunct="1">
              <a:spcBef>
                <a:spcPts val="1200"/>
              </a:spcBef>
              <a:buNone/>
            </a:pPr>
            <a:r>
              <a:rPr lang="en-US" altLang="en-US" sz="3200" dirty="0"/>
              <a:t>Some simple neighborhood operations include:</a:t>
            </a:r>
          </a:p>
          <a:p>
            <a:pPr marL="457200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Min</a:t>
            </a:r>
            <a:r>
              <a:rPr lang="en-US" altLang="en-US" dirty="0"/>
              <a:t>: Set the pixel value g(x, y) to the minimum in the neighborhood</a:t>
            </a:r>
          </a:p>
          <a:p>
            <a:pPr marL="457200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Max</a:t>
            </a:r>
            <a:r>
              <a:rPr lang="en-US" altLang="en-US" dirty="0"/>
              <a:t>: Set the pixel value g(x, y) to the maximum in the neighborhood</a:t>
            </a:r>
          </a:p>
          <a:p>
            <a:pPr marL="457200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Median</a:t>
            </a:r>
            <a:r>
              <a:rPr lang="en-US" altLang="en-US" dirty="0"/>
              <a:t>: The median value of a set of numbers is the midpoint value in that set (e.g. from the set [1, 7, 15, 18, 24] 15 is the median). Sometimes the median works better than the average</a:t>
            </a:r>
            <a:endParaRPr lang="en-IE" altLang="en-US" dirty="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0174E470-380D-821A-660F-6A95A711C9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Simple Neighborhood Operations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68DF6B9F-8AAF-3952-10B9-0F15FC58083D}"/>
              </a:ext>
            </a:extLst>
          </p:cNvPr>
          <p:cNvGrpSpPr>
            <a:grpSpLocks/>
          </p:cNvGrpSpPr>
          <p:nvPr/>
        </p:nvGrpSpPr>
        <p:grpSpPr bwMode="auto">
          <a:xfrm>
            <a:off x="7238549" y="1066337"/>
            <a:ext cx="1568450" cy="1560513"/>
            <a:chOff x="3696" y="2149"/>
            <a:chExt cx="988" cy="983"/>
          </a:xfrm>
        </p:grpSpPr>
        <p:sp>
          <p:nvSpPr>
            <p:cNvPr id="75044" name="Rectangle 4">
              <a:extLst>
                <a:ext uri="{FF2B5EF4-FFF2-40B4-BE49-F238E27FC236}">
                  <a16:creationId xmlns:a16="http://schemas.microsoft.com/office/drawing/2014/main" id="{07E90791-AF7E-D831-97FF-652EFDBA1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j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45" name="Rectangle 5">
              <a:extLst>
                <a:ext uri="{FF2B5EF4-FFF2-40B4-BE49-F238E27FC236}">
                  <a16:creationId xmlns:a16="http://schemas.microsoft.com/office/drawing/2014/main" id="{9D8904DE-8F54-868B-C5E2-CBF195361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46" name="Rectangle 6">
              <a:extLst>
                <a:ext uri="{FF2B5EF4-FFF2-40B4-BE49-F238E27FC236}">
                  <a16:creationId xmlns:a16="http://schemas.microsoft.com/office/drawing/2014/main" id="{9EDDE91C-3390-D4AC-8A93-A61D0EDD3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47" name="Rectangle 7">
              <a:extLst>
                <a:ext uri="{FF2B5EF4-FFF2-40B4-BE49-F238E27FC236}">
                  <a16:creationId xmlns:a16="http://schemas.microsoft.com/office/drawing/2014/main" id="{29914F3E-B184-2C08-D941-35C6B3DC9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48" name="Rectangle 8">
              <a:extLst>
                <a:ext uri="{FF2B5EF4-FFF2-40B4-BE49-F238E27FC236}">
                  <a16:creationId xmlns:a16="http://schemas.microsoft.com/office/drawing/2014/main" id="{0AE88992-6403-461B-DCF5-9B12826F5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</a:t>
              </a:r>
              <a:endParaRPr lang="el-G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49" name="Rectangle 9">
              <a:extLst>
                <a:ext uri="{FF2B5EF4-FFF2-40B4-BE49-F238E27FC236}">
                  <a16:creationId xmlns:a16="http://schemas.microsoft.com/office/drawing/2014/main" id="{4DC514F1-7ED9-F521-3122-20E9B1AF2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50" name="Rectangle 10">
              <a:extLst>
                <a:ext uri="{FF2B5EF4-FFF2-40B4-BE49-F238E27FC236}">
                  <a16:creationId xmlns:a16="http://schemas.microsoft.com/office/drawing/2014/main" id="{4354009C-0AB7-D972-C793-FE2F8568A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51" name="Rectangle 11">
              <a:extLst>
                <a:ext uri="{FF2B5EF4-FFF2-40B4-BE49-F238E27FC236}">
                  <a16:creationId xmlns:a16="http://schemas.microsoft.com/office/drawing/2014/main" id="{1788E7C6-BBD7-FE57-6F57-E32C8426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052" name="Rectangle 12">
              <a:extLst>
                <a:ext uri="{FF2B5EF4-FFF2-40B4-BE49-F238E27FC236}">
                  <a16:creationId xmlns:a16="http://schemas.microsoft.com/office/drawing/2014/main" id="{36FCC7B4-BAEE-11D5-C19C-164124D3E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r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4756" name="Group 13">
            <a:extLst>
              <a:ext uri="{FF2B5EF4-FFF2-40B4-BE49-F238E27FC236}">
                <a16:creationId xmlns:a16="http://schemas.microsoft.com/office/drawing/2014/main" id="{4DDC993A-B462-8118-C10B-B3C3643E627E}"/>
              </a:ext>
            </a:extLst>
          </p:cNvPr>
          <p:cNvGrpSpPr>
            <a:grpSpLocks/>
          </p:cNvGrpSpPr>
          <p:nvPr/>
        </p:nvGrpSpPr>
        <p:grpSpPr bwMode="auto">
          <a:xfrm>
            <a:off x="621849" y="1264775"/>
            <a:ext cx="3625850" cy="3384550"/>
            <a:chOff x="330" y="1023"/>
            <a:chExt cx="2284" cy="2132"/>
          </a:xfrm>
        </p:grpSpPr>
        <p:sp>
          <p:nvSpPr>
            <p:cNvPr id="74804" name="Rectangle 14">
              <a:extLst>
                <a:ext uri="{FF2B5EF4-FFF2-40B4-BE49-F238E27FC236}">
                  <a16:creationId xmlns:a16="http://schemas.microsoft.com/office/drawing/2014/main" id="{FB10E461-416E-2E53-7224-A72D6C0A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05" name="Rectangle 15">
              <a:extLst>
                <a:ext uri="{FF2B5EF4-FFF2-40B4-BE49-F238E27FC236}">
                  <a16:creationId xmlns:a16="http://schemas.microsoft.com/office/drawing/2014/main" id="{8B90F933-76EB-D7E1-E797-4D47988DB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06" name="Rectangle 16">
              <a:extLst>
                <a:ext uri="{FF2B5EF4-FFF2-40B4-BE49-F238E27FC236}">
                  <a16:creationId xmlns:a16="http://schemas.microsoft.com/office/drawing/2014/main" id="{8BEC16AF-D4A9-9B55-C405-CABFF4E7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07" name="Rectangle 17">
              <a:extLst>
                <a:ext uri="{FF2B5EF4-FFF2-40B4-BE49-F238E27FC236}">
                  <a16:creationId xmlns:a16="http://schemas.microsoft.com/office/drawing/2014/main" id="{DC4B80EB-F2EC-BD09-8162-1DC1F9AAB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08" name="Rectangle 18">
              <a:extLst>
                <a:ext uri="{FF2B5EF4-FFF2-40B4-BE49-F238E27FC236}">
                  <a16:creationId xmlns:a16="http://schemas.microsoft.com/office/drawing/2014/main" id="{F30573C1-1D15-5210-16C5-ED4382102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09" name="Rectangle 19">
              <a:extLst>
                <a:ext uri="{FF2B5EF4-FFF2-40B4-BE49-F238E27FC236}">
                  <a16:creationId xmlns:a16="http://schemas.microsoft.com/office/drawing/2014/main" id="{930B5755-95C5-63A0-7744-1926718A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0" name="Rectangle 20">
              <a:extLst>
                <a:ext uri="{FF2B5EF4-FFF2-40B4-BE49-F238E27FC236}">
                  <a16:creationId xmlns:a16="http://schemas.microsoft.com/office/drawing/2014/main" id="{67B48C28-E2B1-E8F7-8B77-B30D5C311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1" name="Rectangle 21">
              <a:extLst>
                <a:ext uri="{FF2B5EF4-FFF2-40B4-BE49-F238E27FC236}">
                  <a16:creationId xmlns:a16="http://schemas.microsoft.com/office/drawing/2014/main" id="{9BA3CF17-3FAF-AC19-77EE-34F29FB86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2" name="Rectangle 22">
              <a:extLst>
                <a:ext uri="{FF2B5EF4-FFF2-40B4-BE49-F238E27FC236}">
                  <a16:creationId xmlns:a16="http://schemas.microsoft.com/office/drawing/2014/main" id="{6DB47033-CFEC-1543-3B06-1870BB05A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3" name="Rectangle 23">
              <a:extLst>
                <a:ext uri="{FF2B5EF4-FFF2-40B4-BE49-F238E27FC236}">
                  <a16:creationId xmlns:a16="http://schemas.microsoft.com/office/drawing/2014/main" id="{CE5DB0B4-1C01-0CB9-04EA-724C8590E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4" name="Rectangle 24">
              <a:extLst>
                <a:ext uri="{FF2B5EF4-FFF2-40B4-BE49-F238E27FC236}">
                  <a16:creationId xmlns:a16="http://schemas.microsoft.com/office/drawing/2014/main" id="{BA4CD426-4A3C-A0AE-7B2D-59EEA0AD3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5" name="Rectangle 25">
              <a:extLst>
                <a:ext uri="{FF2B5EF4-FFF2-40B4-BE49-F238E27FC236}">
                  <a16:creationId xmlns:a16="http://schemas.microsoft.com/office/drawing/2014/main" id="{571956FA-C8F9-A7EF-A9F0-D0AEBD7D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6" name="Rectangle 26">
              <a:extLst>
                <a:ext uri="{FF2B5EF4-FFF2-40B4-BE49-F238E27FC236}">
                  <a16:creationId xmlns:a16="http://schemas.microsoft.com/office/drawing/2014/main" id="{ACE523C1-ED5D-8499-3A65-1F92578F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7" name="Rectangle 27">
              <a:extLst>
                <a:ext uri="{FF2B5EF4-FFF2-40B4-BE49-F238E27FC236}">
                  <a16:creationId xmlns:a16="http://schemas.microsoft.com/office/drawing/2014/main" id="{1811A898-AA11-0064-ED13-C8DE67845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8" name="Rectangle 28">
              <a:extLst>
                <a:ext uri="{FF2B5EF4-FFF2-40B4-BE49-F238E27FC236}">
                  <a16:creationId xmlns:a16="http://schemas.microsoft.com/office/drawing/2014/main" id="{3BCC6311-F679-BB87-F860-B96DCD96D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19" name="Rectangle 29">
              <a:extLst>
                <a:ext uri="{FF2B5EF4-FFF2-40B4-BE49-F238E27FC236}">
                  <a16:creationId xmlns:a16="http://schemas.microsoft.com/office/drawing/2014/main" id="{DB632027-1A07-52BA-4C6C-A01B30B6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0" name="Rectangle 30">
              <a:extLst>
                <a:ext uri="{FF2B5EF4-FFF2-40B4-BE49-F238E27FC236}">
                  <a16:creationId xmlns:a16="http://schemas.microsoft.com/office/drawing/2014/main" id="{0F886BA2-5610-186A-6A7F-ED2FFA39A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1" name="Rectangle 31">
              <a:extLst>
                <a:ext uri="{FF2B5EF4-FFF2-40B4-BE49-F238E27FC236}">
                  <a16:creationId xmlns:a16="http://schemas.microsoft.com/office/drawing/2014/main" id="{5CF9D7CC-1E2B-70D9-8015-3BF74AD7E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2" name="Rectangle 32">
              <a:extLst>
                <a:ext uri="{FF2B5EF4-FFF2-40B4-BE49-F238E27FC236}">
                  <a16:creationId xmlns:a16="http://schemas.microsoft.com/office/drawing/2014/main" id="{878D6F54-9FD7-0CE5-D755-D76BDBFD6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3" name="Rectangle 33">
              <a:extLst>
                <a:ext uri="{FF2B5EF4-FFF2-40B4-BE49-F238E27FC236}">
                  <a16:creationId xmlns:a16="http://schemas.microsoft.com/office/drawing/2014/main" id="{AF9E1E0C-A461-2120-F2A2-361F513D9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4" name="Rectangle 34">
              <a:extLst>
                <a:ext uri="{FF2B5EF4-FFF2-40B4-BE49-F238E27FC236}">
                  <a16:creationId xmlns:a16="http://schemas.microsoft.com/office/drawing/2014/main" id="{A6FCE617-C016-B3DD-CCCA-651CA1D7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5" name="Rectangle 35">
              <a:extLst>
                <a:ext uri="{FF2B5EF4-FFF2-40B4-BE49-F238E27FC236}">
                  <a16:creationId xmlns:a16="http://schemas.microsoft.com/office/drawing/2014/main" id="{8BBE2189-B810-BA32-460B-7C4EF859F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6" name="Rectangle 36">
              <a:extLst>
                <a:ext uri="{FF2B5EF4-FFF2-40B4-BE49-F238E27FC236}">
                  <a16:creationId xmlns:a16="http://schemas.microsoft.com/office/drawing/2014/main" id="{3145A8C0-D1C0-7BB8-1347-BA422E0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7" name="Rectangle 37">
              <a:extLst>
                <a:ext uri="{FF2B5EF4-FFF2-40B4-BE49-F238E27FC236}">
                  <a16:creationId xmlns:a16="http://schemas.microsoft.com/office/drawing/2014/main" id="{4AC184D9-4F8C-05C5-3477-18F2AAB0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8" name="Rectangle 38">
              <a:extLst>
                <a:ext uri="{FF2B5EF4-FFF2-40B4-BE49-F238E27FC236}">
                  <a16:creationId xmlns:a16="http://schemas.microsoft.com/office/drawing/2014/main" id="{D44F431F-B08B-848A-F0A1-AEEE79C13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29" name="Rectangle 39">
              <a:extLst>
                <a:ext uri="{FF2B5EF4-FFF2-40B4-BE49-F238E27FC236}">
                  <a16:creationId xmlns:a16="http://schemas.microsoft.com/office/drawing/2014/main" id="{5B805121-21FD-EAAF-9C6D-2A5B93CB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0" name="Rectangle 40">
              <a:extLst>
                <a:ext uri="{FF2B5EF4-FFF2-40B4-BE49-F238E27FC236}">
                  <a16:creationId xmlns:a16="http://schemas.microsoft.com/office/drawing/2014/main" id="{73A80352-6F87-35F6-6189-87F371BEF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1" name="Rectangle 41">
              <a:extLst>
                <a:ext uri="{FF2B5EF4-FFF2-40B4-BE49-F238E27FC236}">
                  <a16:creationId xmlns:a16="http://schemas.microsoft.com/office/drawing/2014/main" id="{8073F2DA-D167-3FD8-9DC2-1931D21F2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2" name="Rectangle 42">
              <a:extLst>
                <a:ext uri="{FF2B5EF4-FFF2-40B4-BE49-F238E27FC236}">
                  <a16:creationId xmlns:a16="http://schemas.microsoft.com/office/drawing/2014/main" id="{4FDA0EDA-79D2-74C8-1A25-39DD2EF12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3" name="Rectangle 43">
              <a:extLst>
                <a:ext uri="{FF2B5EF4-FFF2-40B4-BE49-F238E27FC236}">
                  <a16:creationId xmlns:a16="http://schemas.microsoft.com/office/drawing/2014/main" id="{56199697-1341-4666-3562-9F4039232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4" name="Rectangle 44">
              <a:extLst>
                <a:ext uri="{FF2B5EF4-FFF2-40B4-BE49-F238E27FC236}">
                  <a16:creationId xmlns:a16="http://schemas.microsoft.com/office/drawing/2014/main" id="{3FC36BAD-77F9-7893-2EEF-56EFFECB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5" name="Rectangle 45">
              <a:extLst>
                <a:ext uri="{FF2B5EF4-FFF2-40B4-BE49-F238E27FC236}">
                  <a16:creationId xmlns:a16="http://schemas.microsoft.com/office/drawing/2014/main" id="{8BB9ACFD-52B9-806E-FEB4-8FC5ED8A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6" name="Rectangle 46">
              <a:extLst>
                <a:ext uri="{FF2B5EF4-FFF2-40B4-BE49-F238E27FC236}">
                  <a16:creationId xmlns:a16="http://schemas.microsoft.com/office/drawing/2014/main" id="{9AED9207-6E19-951C-C8E4-DD18C1383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7" name="Rectangle 47">
              <a:extLst>
                <a:ext uri="{FF2B5EF4-FFF2-40B4-BE49-F238E27FC236}">
                  <a16:creationId xmlns:a16="http://schemas.microsoft.com/office/drawing/2014/main" id="{BC79490E-344C-1182-0DF9-EE0D5C27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8" name="Rectangle 48">
              <a:extLst>
                <a:ext uri="{FF2B5EF4-FFF2-40B4-BE49-F238E27FC236}">
                  <a16:creationId xmlns:a16="http://schemas.microsoft.com/office/drawing/2014/main" id="{938CECCD-8969-1DD3-BC4E-681CCBC56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39" name="Rectangle 49">
              <a:extLst>
                <a:ext uri="{FF2B5EF4-FFF2-40B4-BE49-F238E27FC236}">
                  <a16:creationId xmlns:a16="http://schemas.microsoft.com/office/drawing/2014/main" id="{0A391BFE-8D82-B9D7-04E4-BA7325BB0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0" name="Rectangle 50">
              <a:extLst>
                <a:ext uri="{FF2B5EF4-FFF2-40B4-BE49-F238E27FC236}">
                  <a16:creationId xmlns:a16="http://schemas.microsoft.com/office/drawing/2014/main" id="{DADEBF33-0CD7-B386-D7E3-407312CBA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1" name="Rectangle 51">
              <a:extLst>
                <a:ext uri="{FF2B5EF4-FFF2-40B4-BE49-F238E27FC236}">
                  <a16:creationId xmlns:a16="http://schemas.microsoft.com/office/drawing/2014/main" id="{BDB22130-A49E-8CCA-84F0-BF5A7F17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2" name="Rectangle 52">
              <a:extLst>
                <a:ext uri="{FF2B5EF4-FFF2-40B4-BE49-F238E27FC236}">
                  <a16:creationId xmlns:a16="http://schemas.microsoft.com/office/drawing/2014/main" id="{88ED5F88-E45A-4363-23E0-B19C34D8F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3" name="Rectangle 53">
              <a:extLst>
                <a:ext uri="{FF2B5EF4-FFF2-40B4-BE49-F238E27FC236}">
                  <a16:creationId xmlns:a16="http://schemas.microsoft.com/office/drawing/2014/main" id="{B5129B28-007B-3F93-1FB9-E84060B1F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4" name="Rectangle 54">
              <a:extLst>
                <a:ext uri="{FF2B5EF4-FFF2-40B4-BE49-F238E27FC236}">
                  <a16:creationId xmlns:a16="http://schemas.microsoft.com/office/drawing/2014/main" id="{6AF41D84-E8D1-B3E7-EB3A-397BC866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5" name="Rectangle 55">
              <a:extLst>
                <a:ext uri="{FF2B5EF4-FFF2-40B4-BE49-F238E27FC236}">
                  <a16:creationId xmlns:a16="http://schemas.microsoft.com/office/drawing/2014/main" id="{0EA2E4BA-566F-D0BE-1EAF-40DB2B8C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6" name="Rectangle 56">
              <a:extLst>
                <a:ext uri="{FF2B5EF4-FFF2-40B4-BE49-F238E27FC236}">
                  <a16:creationId xmlns:a16="http://schemas.microsoft.com/office/drawing/2014/main" id="{B38C137D-175C-866A-8B13-D8FE7F562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7" name="Rectangle 57">
              <a:extLst>
                <a:ext uri="{FF2B5EF4-FFF2-40B4-BE49-F238E27FC236}">
                  <a16:creationId xmlns:a16="http://schemas.microsoft.com/office/drawing/2014/main" id="{398C7E4F-900B-20E4-C3C6-FDDB010FA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8" name="Rectangle 58">
              <a:extLst>
                <a:ext uri="{FF2B5EF4-FFF2-40B4-BE49-F238E27FC236}">
                  <a16:creationId xmlns:a16="http://schemas.microsoft.com/office/drawing/2014/main" id="{1243F1E0-5842-DF1F-D878-771FA056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49" name="Rectangle 59">
              <a:extLst>
                <a:ext uri="{FF2B5EF4-FFF2-40B4-BE49-F238E27FC236}">
                  <a16:creationId xmlns:a16="http://schemas.microsoft.com/office/drawing/2014/main" id="{8CB88E92-80A9-7CB6-1579-2DF80AE2D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0" name="Rectangle 60">
              <a:extLst>
                <a:ext uri="{FF2B5EF4-FFF2-40B4-BE49-F238E27FC236}">
                  <a16:creationId xmlns:a16="http://schemas.microsoft.com/office/drawing/2014/main" id="{75D1FF45-3A54-4EF5-5E30-E31860E95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1" name="Rectangle 61">
              <a:extLst>
                <a:ext uri="{FF2B5EF4-FFF2-40B4-BE49-F238E27FC236}">
                  <a16:creationId xmlns:a16="http://schemas.microsoft.com/office/drawing/2014/main" id="{11BC8B4A-6015-BE15-ED8F-5806CE12C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2" name="Rectangle 62">
              <a:extLst>
                <a:ext uri="{FF2B5EF4-FFF2-40B4-BE49-F238E27FC236}">
                  <a16:creationId xmlns:a16="http://schemas.microsoft.com/office/drawing/2014/main" id="{948A1A09-9695-E35B-71C7-A8DFB39A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3" name="Rectangle 63">
              <a:extLst>
                <a:ext uri="{FF2B5EF4-FFF2-40B4-BE49-F238E27FC236}">
                  <a16:creationId xmlns:a16="http://schemas.microsoft.com/office/drawing/2014/main" id="{70159AB4-9ACB-A58E-BB71-E01D746EB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4" name="Rectangle 64">
              <a:extLst>
                <a:ext uri="{FF2B5EF4-FFF2-40B4-BE49-F238E27FC236}">
                  <a16:creationId xmlns:a16="http://schemas.microsoft.com/office/drawing/2014/main" id="{C91BC7B5-99EA-6C7C-D883-279C3A8ED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5" name="Rectangle 65">
              <a:extLst>
                <a:ext uri="{FF2B5EF4-FFF2-40B4-BE49-F238E27FC236}">
                  <a16:creationId xmlns:a16="http://schemas.microsoft.com/office/drawing/2014/main" id="{13F633FB-9DAD-7E0C-EBA3-D6CE34D37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6" name="Rectangle 66">
              <a:extLst>
                <a:ext uri="{FF2B5EF4-FFF2-40B4-BE49-F238E27FC236}">
                  <a16:creationId xmlns:a16="http://schemas.microsoft.com/office/drawing/2014/main" id="{BE41BACA-14C4-F077-17D0-ACFE4287E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7" name="Rectangle 67">
              <a:extLst>
                <a:ext uri="{FF2B5EF4-FFF2-40B4-BE49-F238E27FC236}">
                  <a16:creationId xmlns:a16="http://schemas.microsoft.com/office/drawing/2014/main" id="{937CFD25-8834-8F93-682F-49E1606F7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8" name="Rectangle 68">
              <a:extLst>
                <a:ext uri="{FF2B5EF4-FFF2-40B4-BE49-F238E27FC236}">
                  <a16:creationId xmlns:a16="http://schemas.microsoft.com/office/drawing/2014/main" id="{ECE15CC7-37D4-CE97-1293-4ADAAD145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59" name="Rectangle 69">
              <a:extLst>
                <a:ext uri="{FF2B5EF4-FFF2-40B4-BE49-F238E27FC236}">
                  <a16:creationId xmlns:a16="http://schemas.microsoft.com/office/drawing/2014/main" id="{95475252-9CFF-3432-B27A-B74BE00A0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0" name="Rectangle 70">
              <a:extLst>
                <a:ext uri="{FF2B5EF4-FFF2-40B4-BE49-F238E27FC236}">
                  <a16:creationId xmlns:a16="http://schemas.microsoft.com/office/drawing/2014/main" id="{E76F2CEE-3355-0F7F-C3A9-E0ED03805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1" name="Rectangle 71">
              <a:extLst>
                <a:ext uri="{FF2B5EF4-FFF2-40B4-BE49-F238E27FC236}">
                  <a16:creationId xmlns:a16="http://schemas.microsoft.com/office/drawing/2014/main" id="{9A437E2B-6D4A-B6B7-97BA-7AF063E8D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2" name="Rectangle 72">
              <a:extLst>
                <a:ext uri="{FF2B5EF4-FFF2-40B4-BE49-F238E27FC236}">
                  <a16:creationId xmlns:a16="http://schemas.microsoft.com/office/drawing/2014/main" id="{E32525C9-D73F-8627-32E4-8039D539A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3" name="Rectangle 73">
              <a:extLst>
                <a:ext uri="{FF2B5EF4-FFF2-40B4-BE49-F238E27FC236}">
                  <a16:creationId xmlns:a16="http://schemas.microsoft.com/office/drawing/2014/main" id="{F2595C56-9E72-886E-EC04-1CE4B7F29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4" name="Rectangle 74">
              <a:extLst>
                <a:ext uri="{FF2B5EF4-FFF2-40B4-BE49-F238E27FC236}">
                  <a16:creationId xmlns:a16="http://schemas.microsoft.com/office/drawing/2014/main" id="{05A133B7-AB91-815C-679C-32D69D4F9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5" name="Rectangle 75">
              <a:extLst>
                <a:ext uri="{FF2B5EF4-FFF2-40B4-BE49-F238E27FC236}">
                  <a16:creationId xmlns:a16="http://schemas.microsoft.com/office/drawing/2014/main" id="{591658B6-4BED-52A2-6832-E6683EB56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6" name="Rectangle 76">
              <a:extLst>
                <a:ext uri="{FF2B5EF4-FFF2-40B4-BE49-F238E27FC236}">
                  <a16:creationId xmlns:a16="http://schemas.microsoft.com/office/drawing/2014/main" id="{57C87C05-870B-D346-15D1-5F01A2F5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7" name="Rectangle 77">
              <a:extLst>
                <a:ext uri="{FF2B5EF4-FFF2-40B4-BE49-F238E27FC236}">
                  <a16:creationId xmlns:a16="http://schemas.microsoft.com/office/drawing/2014/main" id="{D3EC0316-0855-AB61-D782-CB564351C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8" name="Rectangle 78">
              <a:extLst>
                <a:ext uri="{FF2B5EF4-FFF2-40B4-BE49-F238E27FC236}">
                  <a16:creationId xmlns:a16="http://schemas.microsoft.com/office/drawing/2014/main" id="{C2C62253-A8F5-D71C-BE0B-3F07E66BF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69" name="Rectangle 79">
              <a:extLst>
                <a:ext uri="{FF2B5EF4-FFF2-40B4-BE49-F238E27FC236}">
                  <a16:creationId xmlns:a16="http://schemas.microsoft.com/office/drawing/2014/main" id="{4175FEF8-AA75-14EE-15E5-53B9A13D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0" name="Rectangle 80">
              <a:extLst>
                <a:ext uri="{FF2B5EF4-FFF2-40B4-BE49-F238E27FC236}">
                  <a16:creationId xmlns:a16="http://schemas.microsoft.com/office/drawing/2014/main" id="{AAF55FBC-CFCC-7648-F684-C17663574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1" name="Rectangle 81">
              <a:extLst>
                <a:ext uri="{FF2B5EF4-FFF2-40B4-BE49-F238E27FC236}">
                  <a16:creationId xmlns:a16="http://schemas.microsoft.com/office/drawing/2014/main" id="{6F642FFF-1FEB-E751-4231-77769EF0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2" name="Rectangle 82">
              <a:extLst>
                <a:ext uri="{FF2B5EF4-FFF2-40B4-BE49-F238E27FC236}">
                  <a16:creationId xmlns:a16="http://schemas.microsoft.com/office/drawing/2014/main" id="{4CFFC4DB-F262-0CC1-3A98-F52258A8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3" name="Rectangle 83">
              <a:extLst>
                <a:ext uri="{FF2B5EF4-FFF2-40B4-BE49-F238E27FC236}">
                  <a16:creationId xmlns:a16="http://schemas.microsoft.com/office/drawing/2014/main" id="{365C2278-CE64-C2CE-C418-8F393976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4" name="Rectangle 84">
              <a:extLst>
                <a:ext uri="{FF2B5EF4-FFF2-40B4-BE49-F238E27FC236}">
                  <a16:creationId xmlns:a16="http://schemas.microsoft.com/office/drawing/2014/main" id="{010FB421-D437-D000-91DA-FBB95D93C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5" name="Rectangle 85">
              <a:extLst>
                <a:ext uri="{FF2B5EF4-FFF2-40B4-BE49-F238E27FC236}">
                  <a16:creationId xmlns:a16="http://schemas.microsoft.com/office/drawing/2014/main" id="{CEEF31E0-F90C-8572-508D-1B9F6B3D1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6" name="Rectangle 86">
              <a:extLst>
                <a:ext uri="{FF2B5EF4-FFF2-40B4-BE49-F238E27FC236}">
                  <a16:creationId xmlns:a16="http://schemas.microsoft.com/office/drawing/2014/main" id="{A122CCBC-6350-3F7D-7C73-71DE89D10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7" name="Rectangle 87">
              <a:extLst>
                <a:ext uri="{FF2B5EF4-FFF2-40B4-BE49-F238E27FC236}">
                  <a16:creationId xmlns:a16="http://schemas.microsoft.com/office/drawing/2014/main" id="{40A200A7-0865-89EE-44FE-4C2D100F2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8" name="Rectangle 88">
              <a:extLst>
                <a:ext uri="{FF2B5EF4-FFF2-40B4-BE49-F238E27FC236}">
                  <a16:creationId xmlns:a16="http://schemas.microsoft.com/office/drawing/2014/main" id="{8A2F5197-56B7-20E3-D43A-30223A975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79" name="Rectangle 89">
              <a:extLst>
                <a:ext uri="{FF2B5EF4-FFF2-40B4-BE49-F238E27FC236}">
                  <a16:creationId xmlns:a16="http://schemas.microsoft.com/office/drawing/2014/main" id="{03B7E41B-C8CB-6AE6-A85A-17938D148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0" name="Rectangle 90">
              <a:extLst>
                <a:ext uri="{FF2B5EF4-FFF2-40B4-BE49-F238E27FC236}">
                  <a16:creationId xmlns:a16="http://schemas.microsoft.com/office/drawing/2014/main" id="{45D1AB6F-4484-B969-D0AC-D532BEA72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1" name="Rectangle 91">
              <a:extLst>
                <a:ext uri="{FF2B5EF4-FFF2-40B4-BE49-F238E27FC236}">
                  <a16:creationId xmlns:a16="http://schemas.microsoft.com/office/drawing/2014/main" id="{761D62EE-209E-36B0-3B7A-1E9CDF5CF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2" name="Rectangle 92">
              <a:extLst>
                <a:ext uri="{FF2B5EF4-FFF2-40B4-BE49-F238E27FC236}">
                  <a16:creationId xmlns:a16="http://schemas.microsoft.com/office/drawing/2014/main" id="{EE60B153-5F92-0DE7-9D9D-BFE327C54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3" name="Rectangle 93">
              <a:extLst>
                <a:ext uri="{FF2B5EF4-FFF2-40B4-BE49-F238E27FC236}">
                  <a16:creationId xmlns:a16="http://schemas.microsoft.com/office/drawing/2014/main" id="{6A93D0E2-A80F-CE8D-3076-781CECB53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4" name="Rectangle 94">
              <a:extLst>
                <a:ext uri="{FF2B5EF4-FFF2-40B4-BE49-F238E27FC236}">
                  <a16:creationId xmlns:a16="http://schemas.microsoft.com/office/drawing/2014/main" id="{2514EF89-AB9D-0336-4BA7-98D87EE94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5" name="Rectangle 95">
              <a:extLst>
                <a:ext uri="{FF2B5EF4-FFF2-40B4-BE49-F238E27FC236}">
                  <a16:creationId xmlns:a16="http://schemas.microsoft.com/office/drawing/2014/main" id="{DEC76D17-5F80-0DCA-2668-413FEF63C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6" name="Rectangle 96">
              <a:extLst>
                <a:ext uri="{FF2B5EF4-FFF2-40B4-BE49-F238E27FC236}">
                  <a16:creationId xmlns:a16="http://schemas.microsoft.com/office/drawing/2014/main" id="{F4B77AA3-6885-86FD-0DAE-BC2F9FC0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7" name="Rectangle 97">
              <a:extLst>
                <a:ext uri="{FF2B5EF4-FFF2-40B4-BE49-F238E27FC236}">
                  <a16:creationId xmlns:a16="http://schemas.microsoft.com/office/drawing/2014/main" id="{5931DD92-A2E4-4656-AF0C-3DE1D7BF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8" name="Rectangle 98">
              <a:extLst>
                <a:ext uri="{FF2B5EF4-FFF2-40B4-BE49-F238E27FC236}">
                  <a16:creationId xmlns:a16="http://schemas.microsoft.com/office/drawing/2014/main" id="{2B0ACCED-B014-1B3F-DFF9-5E5C504C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89" name="Rectangle 99">
              <a:extLst>
                <a:ext uri="{FF2B5EF4-FFF2-40B4-BE49-F238E27FC236}">
                  <a16:creationId xmlns:a16="http://schemas.microsoft.com/office/drawing/2014/main" id="{B11C1CA6-1FFD-7073-FE3F-71B5D63CA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0" name="Rectangle 100">
              <a:extLst>
                <a:ext uri="{FF2B5EF4-FFF2-40B4-BE49-F238E27FC236}">
                  <a16:creationId xmlns:a16="http://schemas.microsoft.com/office/drawing/2014/main" id="{3EFAA842-4365-1A29-55A5-182629E2A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1" name="Rectangle 101">
              <a:extLst>
                <a:ext uri="{FF2B5EF4-FFF2-40B4-BE49-F238E27FC236}">
                  <a16:creationId xmlns:a16="http://schemas.microsoft.com/office/drawing/2014/main" id="{3470895B-0F42-613B-BB66-31FD5D11C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2" name="Rectangle 102">
              <a:extLst>
                <a:ext uri="{FF2B5EF4-FFF2-40B4-BE49-F238E27FC236}">
                  <a16:creationId xmlns:a16="http://schemas.microsoft.com/office/drawing/2014/main" id="{37F3CAE5-A409-B7FE-0624-C500DDB39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3" name="Rectangle 103">
              <a:extLst>
                <a:ext uri="{FF2B5EF4-FFF2-40B4-BE49-F238E27FC236}">
                  <a16:creationId xmlns:a16="http://schemas.microsoft.com/office/drawing/2014/main" id="{DF3072B6-FFE5-75C1-6931-4B0465775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4" name="Rectangle 104">
              <a:extLst>
                <a:ext uri="{FF2B5EF4-FFF2-40B4-BE49-F238E27FC236}">
                  <a16:creationId xmlns:a16="http://schemas.microsoft.com/office/drawing/2014/main" id="{C126A8F1-280B-06F6-8E76-A3A6C8E19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5" name="Rectangle 105">
              <a:extLst>
                <a:ext uri="{FF2B5EF4-FFF2-40B4-BE49-F238E27FC236}">
                  <a16:creationId xmlns:a16="http://schemas.microsoft.com/office/drawing/2014/main" id="{F153D8F0-C7B3-0535-F0CE-F8837BF3A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6" name="Rectangle 106">
              <a:extLst>
                <a:ext uri="{FF2B5EF4-FFF2-40B4-BE49-F238E27FC236}">
                  <a16:creationId xmlns:a16="http://schemas.microsoft.com/office/drawing/2014/main" id="{82C30505-43A4-1BE0-E740-85DE7742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7" name="Rectangle 107">
              <a:extLst>
                <a:ext uri="{FF2B5EF4-FFF2-40B4-BE49-F238E27FC236}">
                  <a16:creationId xmlns:a16="http://schemas.microsoft.com/office/drawing/2014/main" id="{149727A0-8304-8FCF-AC28-3369FDB7F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8" name="Rectangle 108">
              <a:extLst>
                <a:ext uri="{FF2B5EF4-FFF2-40B4-BE49-F238E27FC236}">
                  <a16:creationId xmlns:a16="http://schemas.microsoft.com/office/drawing/2014/main" id="{A325F165-7D7C-2D59-5B7B-9AE9FAB64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899" name="Rectangle 109">
              <a:extLst>
                <a:ext uri="{FF2B5EF4-FFF2-40B4-BE49-F238E27FC236}">
                  <a16:creationId xmlns:a16="http://schemas.microsoft.com/office/drawing/2014/main" id="{E194D6DB-F622-0A46-900C-FE678050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0" name="Rectangle 110">
              <a:extLst>
                <a:ext uri="{FF2B5EF4-FFF2-40B4-BE49-F238E27FC236}">
                  <a16:creationId xmlns:a16="http://schemas.microsoft.com/office/drawing/2014/main" id="{C8AB6825-1410-322C-9A30-D702B78AB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1" name="Rectangle 111">
              <a:extLst>
                <a:ext uri="{FF2B5EF4-FFF2-40B4-BE49-F238E27FC236}">
                  <a16:creationId xmlns:a16="http://schemas.microsoft.com/office/drawing/2014/main" id="{83D43B69-46CB-E03E-2E67-8D0A15F3D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2" name="Rectangle 112">
              <a:extLst>
                <a:ext uri="{FF2B5EF4-FFF2-40B4-BE49-F238E27FC236}">
                  <a16:creationId xmlns:a16="http://schemas.microsoft.com/office/drawing/2014/main" id="{6210CFF7-7B4F-6579-124B-CB4E96702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3" name="Rectangle 113">
              <a:extLst>
                <a:ext uri="{FF2B5EF4-FFF2-40B4-BE49-F238E27FC236}">
                  <a16:creationId xmlns:a16="http://schemas.microsoft.com/office/drawing/2014/main" id="{5613440C-C001-F770-81D9-165EAD77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4" name="Rectangle 114">
              <a:extLst>
                <a:ext uri="{FF2B5EF4-FFF2-40B4-BE49-F238E27FC236}">
                  <a16:creationId xmlns:a16="http://schemas.microsoft.com/office/drawing/2014/main" id="{C3D51C7D-E501-DE22-04E7-50E779948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5" name="Rectangle 115">
              <a:extLst>
                <a:ext uri="{FF2B5EF4-FFF2-40B4-BE49-F238E27FC236}">
                  <a16:creationId xmlns:a16="http://schemas.microsoft.com/office/drawing/2014/main" id="{7B0CAFFF-83B0-37C5-195D-2B4BEE09B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6" name="Rectangle 116">
              <a:extLst>
                <a:ext uri="{FF2B5EF4-FFF2-40B4-BE49-F238E27FC236}">
                  <a16:creationId xmlns:a16="http://schemas.microsoft.com/office/drawing/2014/main" id="{39DFD993-F0DC-A8D0-3EB7-0637DFBB9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7" name="Rectangle 117">
              <a:extLst>
                <a:ext uri="{FF2B5EF4-FFF2-40B4-BE49-F238E27FC236}">
                  <a16:creationId xmlns:a16="http://schemas.microsoft.com/office/drawing/2014/main" id="{433C39C2-2063-B15A-45FA-A925F791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8" name="Rectangle 118">
              <a:extLst>
                <a:ext uri="{FF2B5EF4-FFF2-40B4-BE49-F238E27FC236}">
                  <a16:creationId xmlns:a16="http://schemas.microsoft.com/office/drawing/2014/main" id="{4A74C5EE-BEAE-422D-1EF8-EAEEAE3E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09" name="Rectangle 119">
              <a:extLst>
                <a:ext uri="{FF2B5EF4-FFF2-40B4-BE49-F238E27FC236}">
                  <a16:creationId xmlns:a16="http://schemas.microsoft.com/office/drawing/2014/main" id="{70210A73-7D40-662A-1C51-085DC9AAB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0" name="Rectangle 120">
              <a:extLst>
                <a:ext uri="{FF2B5EF4-FFF2-40B4-BE49-F238E27FC236}">
                  <a16:creationId xmlns:a16="http://schemas.microsoft.com/office/drawing/2014/main" id="{CA2F45EC-8BCC-6630-CB3F-3E04310EE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1" name="Rectangle 121">
              <a:extLst>
                <a:ext uri="{FF2B5EF4-FFF2-40B4-BE49-F238E27FC236}">
                  <a16:creationId xmlns:a16="http://schemas.microsoft.com/office/drawing/2014/main" id="{B2B364A1-823C-8BB3-495D-75A95F14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2" name="Rectangle 122">
              <a:extLst>
                <a:ext uri="{FF2B5EF4-FFF2-40B4-BE49-F238E27FC236}">
                  <a16:creationId xmlns:a16="http://schemas.microsoft.com/office/drawing/2014/main" id="{22D901F2-AAA0-643B-2323-4C818632B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3" name="Rectangle 123">
              <a:extLst>
                <a:ext uri="{FF2B5EF4-FFF2-40B4-BE49-F238E27FC236}">
                  <a16:creationId xmlns:a16="http://schemas.microsoft.com/office/drawing/2014/main" id="{7D530A92-1A37-7660-4F50-E92E448B5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4" name="Rectangle 124">
              <a:extLst>
                <a:ext uri="{FF2B5EF4-FFF2-40B4-BE49-F238E27FC236}">
                  <a16:creationId xmlns:a16="http://schemas.microsoft.com/office/drawing/2014/main" id="{D782A085-4CB4-0EF6-9DC7-346E9C8D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5" name="Rectangle 125">
              <a:extLst>
                <a:ext uri="{FF2B5EF4-FFF2-40B4-BE49-F238E27FC236}">
                  <a16:creationId xmlns:a16="http://schemas.microsoft.com/office/drawing/2014/main" id="{98D65175-2B03-0295-8EAE-171BC59C9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6" name="Rectangle 126">
              <a:extLst>
                <a:ext uri="{FF2B5EF4-FFF2-40B4-BE49-F238E27FC236}">
                  <a16:creationId xmlns:a16="http://schemas.microsoft.com/office/drawing/2014/main" id="{0C107B43-AC78-A293-E033-41EF96247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7" name="Rectangle 127">
              <a:extLst>
                <a:ext uri="{FF2B5EF4-FFF2-40B4-BE49-F238E27FC236}">
                  <a16:creationId xmlns:a16="http://schemas.microsoft.com/office/drawing/2014/main" id="{F5A4E489-E50F-6687-C2AD-DF5B5883E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8" name="Rectangle 128">
              <a:extLst>
                <a:ext uri="{FF2B5EF4-FFF2-40B4-BE49-F238E27FC236}">
                  <a16:creationId xmlns:a16="http://schemas.microsoft.com/office/drawing/2014/main" id="{1FECF847-9049-94D9-B579-0A08DA699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19" name="Rectangle 129">
              <a:extLst>
                <a:ext uri="{FF2B5EF4-FFF2-40B4-BE49-F238E27FC236}">
                  <a16:creationId xmlns:a16="http://schemas.microsoft.com/office/drawing/2014/main" id="{D731C2C0-8AC5-29D5-E0CE-01F573D8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0" name="Rectangle 130">
              <a:extLst>
                <a:ext uri="{FF2B5EF4-FFF2-40B4-BE49-F238E27FC236}">
                  <a16:creationId xmlns:a16="http://schemas.microsoft.com/office/drawing/2014/main" id="{35D84445-9694-5922-6951-A29635765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1" name="Rectangle 131">
              <a:extLst>
                <a:ext uri="{FF2B5EF4-FFF2-40B4-BE49-F238E27FC236}">
                  <a16:creationId xmlns:a16="http://schemas.microsoft.com/office/drawing/2014/main" id="{BCBED160-75C7-4975-1616-8D227810A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2" name="Rectangle 132">
              <a:extLst>
                <a:ext uri="{FF2B5EF4-FFF2-40B4-BE49-F238E27FC236}">
                  <a16:creationId xmlns:a16="http://schemas.microsoft.com/office/drawing/2014/main" id="{54A29447-0AD0-2BCE-69DB-D1050C147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3" name="Rectangle 133">
              <a:extLst>
                <a:ext uri="{FF2B5EF4-FFF2-40B4-BE49-F238E27FC236}">
                  <a16:creationId xmlns:a16="http://schemas.microsoft.com/office/drawing/2014/main" id="{395897E7-F046-A51F-93DE-80C771BE9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4" name="Rectangle 134">
              <a:extLst>
                <a:ext uri="{FF2B5EF4-FFF2-40B4-BE49-F238E27FC236}">
                  <a16:creationId xmlns:a16="http://schemas.microsoft.com/office/drawing/2014/main" id="{795E057C-49AD-1E5B-FCD6-1729F5012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5" name="Rectangle 135">
              <a:extLst>
                <a:ext uri="{FF2B5EF4-FFF2-40B4-BE49-F238E27FC236}">
                  <a16:creationId xmlns:a16="http://schemas.microsoft.com/office/drawing/2014/main" id="{F6E274BF-73E7-B855-8386-36A40D8B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6" name="Rectangle 136">
              <a:extLst>
                <a:ext uri="{FF2B5EF4-FFF2-40B4-BE49-F238E27FC236}">
                  <a16:creationId xmlns:a16="http://schemas.microsoft.com/office/drawing/2014/main" id="{9EBE636A-D37D-C5E5-5B32-7BA35A1F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7" name="Rectangle 137">
              <a:extLst>
                <a:ext uri="{FF2B5EF4-FFF2-40B4-BE49-F238E27FC236}">
                  <a16:creationId xmlns:a16="http://schemas.microsoft.com/office/drawing/2014/main" id="{3A8EAE57-710C-DDAF-AAC8-21B96BCCB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8" name="Rectangle 138">
              <a:extLst>
                <a:ext uri="{FF2B5EF4-FFF2-40B4-BE49-F238E27FC236}">
                  <a16:creationId xmlns:a16="http://schemas.microsoft.com/office/drawing/2014/main" id="{79F5F9CC-B404-2B9C-9399-F8CFF39E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29" name="Rectangle 139">
              <a:extLst>
                <a:ext uri="{FF2B5EF4-FFF2-40B4-BE49-F238E27FC236}">
                  <a16:creationId xmlns:a16="http://schemas.microsoft.com/office/drawing/2014/main" id="{FF81709B-57B1-75DE-D3D0-E1AB5BA2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0" name="Rectangle 140">
              <a:extLst>
                <a:ext uri="{FF2B5EF4-FFF2-40B4-BE49-F238E27FC236}">
                  <a16:creationId xmlns:a16="http://schemas.microsoft.com/office/drawing/2014/main" id="{A5C22A93-188B-E7CD-85ED-5EB1EA0FB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1" name="Rectangle 141">
              <a:extLst>
                <a:ext uri="{FF2B5EF4-FFF2-40B4-BE49-F238E27FC236}">
                  <a16:creationId xmlns:a16="http://schemas.microsoft.com/office/drawing/2014/main" id="{E0221F37-FDF9-F1C7-717B-7F95A1B5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2" name="Rectangle 142">
              <a:extLst>
                <a:ext uri="{FF2B5EF4-FFF2-40B4-BE49-F238E27FC236}">
                  <a16:creationId xmlns:a16="http://schemas.microsoft.com/office/drawing/2014/main" id="{07206529-F869-A765-C176-ED68F43B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3" name="Rectangle 143">
              <a:extLst>
                <a:ext uri="{FF2B5EF4-FFF2-40B4-BE49-F238E27FC236}">
                  <a16:creationId xmlns:a16="http://schemas.microsoft.com/office/drawing/2014/main" id="{F132A4A3-3216-F349-BE3E-7BA844CFD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4" name="Rectangle 144">
              <a:extLst>
                <a:ext uri="{FF2B5EF4-FFF2-40B4-BE49-F238E27FC236}">
                  <a16:creationId xmlns:a16="http://schemas.microsoft.com/office/drawing/2014/main" id="{D18B5560-F48E-84FD-3BDA-84347F69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5" name="Rectangle 145">
              <a:extLst>
                <a:ext uri="{FF2B5EF4-FFF2-40B4-BE49-F238E27FC236}">
                  <a16:creationId xmlns:a16="http://schemas.microsoft.com/office/drawing/2014/main" id="{F3045669-6BCA-0F83-F67D-F68EBE0C8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6" name="Rectangle 146">
              <a:extLst>
                <a:ext uri="{FF2B5EF4-FFF2-40B4-BE49-F238E27FC236}">
                  <a16:creationId xmlns:a16="http://schemas.microsoft.com/office/drawing/2014/main" id="{605B490A-D06D-308D-89D5-B2D9CDAB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7" name="Rectangle 147">
              <a:extLst>
                <a:ext uri="{FF2B5EF4-FFF2-40B4-BE49-F238E27FC236}">
                  <a16:creationId xmlns:a16="http://schemas.microsoft.com/office/drawing/2014/main" id="{E397CE1E-A680-E32C-9B43-48D554F8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8" name="Rectangle 148">
              <a:extLst>
                <a:ext uri="{FF2B5EF4-FFF2-40B4-BE49-F238E27FC236}">
                  <a16:creationId xmlns:a16="http://schemas.microsoft.com/office/drawing/2014/main" id="{CF6A39CE-98CF-703A-F049-7EE618E1F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39" name="Rectangle 149">
              <a:extLst>
                <a:ext uri="{FF2B5EF4-FFF2-40B4-BE49-F238E27FC236}">
                  <a16:creationId xmlns:a16="http://schemas.microsoft.com/office/drawing/2014/main" id="{CA5D5A91-D3FF-3C6B-A3CE-067A3F096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0" name="Rectangle 150">
              <a:extLst>
                <a:ext uri="{FF2B5EF4-FFF2-40B4-BE49-F238E27FC236}">
                  <a16:creationId xmlns:a16="http://schemas.microsoft.com/office/drawing/2014/main" id="{7D787910-0968-8D86-ADBA-EF8385A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1" name="Rectangle 151">
              <a:extLst>
                <a:ext uri="{FF2B5EF4-FFF2-40B4-BE49-F238E27FC236}">
                  <a16:creationId xmlns:a16="http://schemas.microsoft.com/office/drawing/2014/main" id="{58AB972F-8231-47E5-ADE3-65B523FA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2" name="Rectangle 152">
              <a:extLst>
                <a:ext uri="{FF2B5EF4-FFF2-40B4-BE49-F238E27FC236}">
                  <a16:creationId xmlns:a16="http://schemas.microsoft.com/office/drawing/2014/main" id="{D1E7BB67-0AFA-D034-50CA-F749721AE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3" name="Rectangle 153">
              <a:extLst>
                <a:ext uri="{FF2B5EF4-FFF2-40B4-BE49-F238E27FC236}">
                  <a16:creationId xmlns:a16="http://schemas.microsoft.com/office/drawing/2014/main" id="{B3206274-7A9D-CD0A-6029-E38A71FA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4" name="Rectangle 154">
              <a:extLst>
                <a:ext uri="{FF2B5EF4-FFF2-40B4-BE49-F238E27FC236}">
                  <a16:creationId xmlns:a16="http://schemas.microsoft.com/office/drawing/2014/main" id="{5897E4DB-570A-338A-0501-4437A1D1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5" name="Rectangle 155">
              <a:extLst>
                <a:ext uri="{FF2B5EF4-FFF2-40B4-BE49-F238E27FC236}">
                  <a16:creationId xmlns:a16="http://schemas.microsoft.com/office/drawing/2014/main" id="{958E5027-4467-CD4C-9063-34F45905C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6" name="Rectangle 156">
              <a:extLst>
                <a:ext uri="{FF2B5EF4-FFF2-40B4-BE49-F238E27FC236}">
                  <a16:creationId xmlns:a16="http://schemas.microsoft.com/office/drawing/2014/main" id="{7235C39E-A115-F957-3A05-3C7CB316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7" name="Rectangle 157">
              <a:extLst>
                <a:ext uri="{FF2B5EF4-FFF2-40B4-BE49-F238E27FC236}">
                  <a16:creationId xmlns:a16="http://schemas.microsoft.com/office/drawing/2014/main" id="{B8A4B9F7-865F-E8DE-BD57-E55F35F1B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8" name="Rectangle 158">
              <a:extLst>
                <a:ext uri="{FF2B5EF4-FFF2-40B4-BE49-F238E27FC236}">
                  <a16:creationId xmlns:a16="http://schemas.microsoft.com/office/drawing/2014/main" id="{1474A1AB-9A6E-3871-C89F-A3051C40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49" name="Rectangle 159">
              <a:extLst>
                <a:ext uri="{FF2B5EF4-FFF2-40B4-BE49-F238E27FC236}">
                  <a16:creationId xmlns:a16="http://schemas.microsoft.com/office/drawing/2014/main" id="{8C7259C2-747A-72F0-B183-1A452F6D0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0" name="Rectangle 160">
              <a:extLst>
                <a:ext uri="{FF2B5EF4-FFF2-40B4-BE49-F238E27FC236}">
                  <a16:creationId xmlns:a16="http://schemas.microsoft.com/office/drawing/2014/main" id="{7BF62AE3-1AB1-E3C1-3D86-4DEEBBC9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1" name="Rectangle 161">
              <a:extLst>
                <a:ext uri="{FF2B5EF4-FFF2-40B4-BE49-F238E27FC236}">
                  <a16:creationId xmlns:a16="http://schemas.microsoft.com/office/drawing/2014/main" id="{CC4C6AC7-0F54-7A8D-70EF-BA8D65EBA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2" name="Rectangle 162">
              <a:extLst>
                <a:ext uri="{FF2B5EF4-FFF2-40B4-BE49-F238E27FC236}">
                  <a16:creationId xmlns:a16="http://schemas.microsoft.com/office/drawing/2014/main" id="{5CA874DC-6FBF-5498-0BC9-2481B45A2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3" name="Rectangle 163">
              <a:extLst>
                <a:ext uri="{FF2B5EF4-FFF2-40B4-BE49-F238E27FC236}">
                  <a16:creationId xmlns:a16="http://schemas.microsoft.com/office/drawing/2014/main" id="{82E9D06A-AB49-1CA5-2B60-9C54B4744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4" name="Rectangle 164">
              <a:extLst>
                <a:ext uri="{FF2B5EF4-FFF2-40B4-BE49-F238E27FC236}">
                  <a16:creationId xmlns:a16="http://schemas.microsoft.com/office/drawing/2014/main" id="{19D32D49-096E-4DE7-33A9-2C96F46BD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5" name="Rectangle 165">
              <a:extLst>
                <a:ext uri="{FF2B5EF4-FFF2-40B4-BE49-F238E27FC236}">
                  <a16:creationId xmlns:a16="http://schemas.microsoft.com/office/drawing/2014/main" id="{3B5CDBB5-96CA-69A2-E947-AE1161BF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6" name="Rectangle 166">
              <a:extLst>
                <a:ext uri="{FF2B5EF4-FFF2-40B4-BE49-F238E27FC236}">
                  <a16:creationId xmlns:a16="http://schemas.microsoft.com/office/drawing/2014/main" id="{AEE86A0C-545C-C2F7-A472-9EED86E58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7" name="Rectangle 167">
              <a:extLst>
                <a:ext uri="{FF2B5EF4-FFF2-40B4-BE49-F238E27FC236}">
                  <a16:creationId xmlns:a16="http://schemas.microsoft.com/office/drawing/2014/main" id="{34BAD06A-A45E-1573-023D-C7AB9B282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8" name="Rectangle 168">
              <a:extLst>
                <a:ext uri="{FF2B5EF4-FFF2-40B4-BE49-F238E27FC236}">
                  <a16:creationId xmlns:a16="http://schemas.microsoft.com/office/drawing/2014/main" id="{9DC82FF9-04EC-864A-6FFD-5C9C6634D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59" name="Rectangle 169">
              <a:extLst>
                <a:ext uri="{FF2B5EF4-FFF2-40B4-BE49-F238E27FC236}">
                  <a16:creationId xmlns:a16="http://schemas.microsoft.com/office/drawing/2014/main" id="{86A8D866-D892-86CA-7497-4A86C94C9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0" name="Rectangle 170">
              <a:extLst>
                <a:ext uri="{FF2B5EF4-FFF2-40B4-BE49-F238E27FC236}">
                  <a16:creationId xmlns:a16="http://schemas.microsoft.com/office/drawing/2014/main" id="{01AD5047-D252-A147-1954-A8AEA8751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1" name="Rectangle 171">
              <a:extLst>
                <a:ext uri="{FF2B5EF4-FFF2-40B4-BE49-F238E27FC236}">
                  <a16:creationId xmlns:a16="http://schemas.microsoft.com/office/drawing/2014/main" id="{CF700D20-315E-0C1F-0CE5-C7B16B369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2" name="Rectangle 172">
              <a:extLst>
                <a:ext uri="{FF2B5EF4-FFF2-40B4-BE49-F238E27FC236}">
                  <a16:creationId xmlns:a16="http://schemas.microsoft.com/office/drawing/2014/main" id="{0F777D8B-F713-8021-C92B-B0CEA8483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3" name="Rectangle 173">
              <a:extLst>
                <a:ext uri="{FF2B5EF4-FFF2-40B4-BE49-F238E27FC236}">
                  <a16:creationId xmlns:a16="http://schemas.microsoft.com/office/drawing/2014/main" id="{8A056D15-F667-964B-C160-1616A1CF5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4" name="Rectangle 174">
              <a:extLst>
                <a:ext uri="{FF2B5EF4-FFF2-40B4-BE49-F238E27FC236}">
                  <a16:creationId xmlns:a16="http://schemas.microsoft.com/office/drawing/2014/main" id="{21EC1C3C-E0AA-3013-696A-510AB88B7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5" name="Rectangle 175">
              <a:extLst>
                <a:ext uri="{FF2B5EF4-FFF2-40B4-BE49-F238E27FC236}">
                  <a16:creationId xmlns:a16="http://schemas.microsoft.com/office/drawing/2014/main" id="{14BA2159-2D78-8A94-8B8F-9F1B86EE2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6" name="Rectangle 176">
              <a:extLst>
                <a:ext uri="{FF2B5EF4-FFF2-40B4-BE49-F238E27FC236}">
                  <a16:creationId xmlns:a16="http://schemas.microsoft.com/office/drawing/2014/main" id="{6958D8BE-3581-C941-F84F-ADC6A94F5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7" name="Rectangle 177">
              <a:extLst>
                <a:ext uri="{FF2B5EF4-FFF2-40B4-BE49-F238E27FC236}">
                  <a16:creationId xmlns:a16="http://schemas.microsoft.com/office/drawing/2014/main" id="{080C34F2-D0E0-95EA-3A70-0A39B736C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8" name="Rectangle 178">
              <a:extLst>
                <a:ext uri="{FF2B5EF4-FFF2-40B4-BE49-F238E27FC236}">
                  <a16:creationId xmlns:a16="http://schemas.microsoft.com/office/drawing/2014/main" id="{9C34C856-7AB1-4120-CE64-A02A69AEC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69" name="Rectangle 179">
              <a:extLst>
                <a:ext uri="{FF2B5EF4-FFF2-40B4-BE49-F238E27FC236}">
                  <a16:creationId xmlns:a16="http://schemas.microsoft.com/office/drawing/2014/main" id="{2C6A0093-410E-8F3A-742B-394D71D1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0" name="Rectangle 180">
              <a:extLst>
                <a:ext uri="{FF2B5EF4-FFF2-40B4-BE49-F238E27FC236}">
                  <a16:creationId xmlns:a16="http://schemas.microsoft.com/office/drawing/2014/main" id="{A20662C0-00EE-F0BB-822A-CD5B1E79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1" name="Rectangle 181">
              <a:extLst>
                <a:ext uri="{FF2B5EF4-FFF2-40B4-BE49-F238E27FC236}">
                  <a16:creationId xmlns:a16="http://schemas.microsoft.com/office/drawing/2014/main" id="{146E0137-B9F5-9C65-6A36-025579451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2" name="Rectangle 182">
              <a:extLst>
                <a:ext uri="{FF2B5EF4-FFF2-40B4-BE49-F238E27FC236}">
                  <a16:creationId xmlns:a16="http://schemas.microsoft.com/office/drawing/2014/main" id="{BFB0EF92-BB59-64A3-4EFF-F21F1E399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3" name="Rectangle 183">
              <a:extLst>
                <a:ext uri="{FF2B5EF4-FFF2-40B4-BE49-F238E27FC236}">
                  <a16:creationId xmlns:a16="http://schemas.microsoft.com/office/drawing/2014/main" id="{185E5BF6-822E-B8E8-4300-3D6FB15BD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4" name="Rectangle 184">
              <a:extLst>
                <a:ext uri="{FF2B5EF4-FFF2-40B4-BE49-F238E27FC236}">
                  <a16:creationId xmlns:a16="http://schemas.microsoft.com/office/drawing/2014/main" id="{400B8107-6510-2B38-F2D7-764B74B1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5" name="Rectangle 185">
              <a:extLst>
                <a:ext uri="{FF2B5EF4-FFF2-40B4-BE49-F238E27FC236}">
                  <a16:creationId xmlns:a16="http://schemas.microsoft.com/office/drawing/2014/main" id="{EE639A3A-DB25-6877-950A-E41D67239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6" name="Rectangle 186">
              <a:extLst>
                <a:ext uri="{FF2B5EF4-FFF2-40B4-BE49-F238E27FC236}">
                  <a16:creationId xmlns:a16="http://schemas.microsoft.com/office/drawing/2014/main" id="{7D4349A2-D94E-7D1A-42DA-5DC005B4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7" name="Rectangle 187">
              <a:extLst>
                <a:ext uri="{FF2B5EF4-FFF2-40B4-BE49-F238E27FC236}">
                  <a16:creationId xmlns:a16="http://schemas.microsoft.com/office/drawing/2014/main" id="{9F24F25C-EA40-B5F5-B72E-360492473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8" name="Rectangle 188">
              <a:extLst>
                <a:ext uri="{FF2B5EF4-FFF2-40B4-BE49-F238E27FC236}">
                  <a16:creationId xmlns:a16="http://schemas.microsoft.com/office/drawing/2014/main" id="{7D03746F-A5FB-020A-443B-80367F903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79" name="Rectangle 189">
              <a:extLst>
                <a:ext uri="{FF2B5EF4-FFF2-40B4-BE49-F238E27FC236}">
                  <a16:creationId xmlns:a16="http://schemas.microsoft.com/office/drawing/2014/main" id="{BCD7DA2D-3DD3-665A-F380-8359A00DC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0" name="Rectangle 190">
              <a:extLst>
                <a:ext uri="{FF2B5EF4-FFF2-40B4-BE49-F238E27FC236}">
                  <a16:creationId xmlns:a16="http://schemas.microsoft.com/office/drawing/2014/main" id="{62D6F080-ABE6-9803-F654-9B8D0454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1" name="Rectangle 191">
              <a:extLst>
                <a:ext uri="{FF2B5EF4-FFF2-40B4-BE49-F238E27FC236}">
                  <a16:creationId xmlns:a16="http://schemas.microsoft.com/office/drawing/2014/main" id="{EB041A77-AFAD-FD69-F2FE-76F780E4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2" name="Rectangle 192">
              <a:extLst>
                <a:ext uri="{FF2B5EF4-FFF2-40B4-BE49-F238E27FC236}">
                  <a16:creationId xmlns:a16="http://schemas.microsoft.com/office/drawing/2014/main" id="{C82967FB-0AF2-8EC0-35ED-B356CE6A6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3" name="Rectangle 193">
              <a:extLst>
                <a:ext uri="{FF2B5EF4-FFF2-40B4-BE49-F238E27FC236}">
                  <a16:creationId xmlns:a16="http://schemas.microsoft.com/office/drawing/2014/main" id="{D6253763-6D3C-CADD-ABEA-8397758D6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4" name="Rectangle 194">
              <a:extLst>
                <a:ext uri="{FF2B5EF4-FFF2-40B4-BE49-F238E27FC236}">
                  <a16:creationId xmlns:a16="http://schemas.microsoft.com/office/drawing/2014/main" id="{286D7EEB-9DA0-8D38-FF37-27177552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5" name="Rectangle 195">
              <a:extLst>
                <a:ext uri="{FF2B5EF4-FFF2-40B4-BE49-F238E27FC236}">
                  <a16:creationId xmlns:a16="http://schemas.microsoft.com/office/drawing/2014/main" id="{D275B255-1A6D-7740-11C9-3F50C1727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6" name="Rectangle 196">
              <a:extLst>
                <a:ext uri="{FF2B5EF4-FFF2-40B4-BE49-F238E27FC236}">
                  <a16:creationId xmlns:a16="http://schemas.microsoft.com/office/drawing/2014/main" id="{1CED6B1A-9FEA-C495-E260-226C4AFB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7" name="Rectangle 197">
              <a:extLst>
                <a:ext uri="{FF2B5EF4-FFF2-40B4-BE49-F238E27FC236}">
                  <a16:creationId xmlns:a16="http://schemas.microsoft.com/office/drawing/2014/main" id="{6B983654-0A11-5D47-B8F9-2A537B7DC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8" name="Rectangle 198">
              <a:extLst>
                <a:ext uri="{FF2B5EF4-FFF2-40B4-BE49-F238E27FC236}">
                  <a16:creationId xmlns:a16="http://schemas.microsoft.com/office/drawing/2014/main" id="{9FFFDE17-C597-E6B4-9964-63DD1809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89" name="Rectangle 199">
              <a:extLst>
                <a:ext uri="{FF2B5EF4-FFF2-40B4-BE49-F238E27FC236}">
                  <a16:creationId xmlns:a16="http://schemas.microsoft.com/office/drawing/2014/main" id="{58E80549-6418-947A-BB96-1E528293C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0" name="Rectangle 200">
              <a:extLst>
                <a:ext uri="{FF2B5EF4-FFF2-40B4-BE49-F238E27FC236}">
                  <a16:creationId xmlns:a16="http://schemas.microsoft.com/office/drawing/2014/main" id="{B5F9927D-7D97-2CC8-67A9-4526A198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1" name="Rectangle 201">
              <a:extLst>
                <a:ext uri="{FF2B5EF4-FFF2-40B4-BE49-F238E27FC236}">
                  <a16:creationId xmlns:a16="http://schemas.microsoft.com/office/drawing/2014/main" id="{57813BEA-9C2E-84AB-BE14-B211EA7F9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2" name="Rectangle 202">
              <a:extLst>
                <a:ext uri="{FF2B5EF4-FFF2-40B4-BE49-F238E27FC236}">
                  <a16:creationId xmlns:a16="http://schemas.microsoft.com/office/drawing/2014/main" id="{EEF47161-ACB2-F582-1C7D-9B87EE6E5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3" name="Rectangle 203">
              <a:extLst>
                <a:ext uri="{FF2B5EF4-FFF2-40B4-BE49-F238E27FC236}">
                  <a16:creationId xmlns:a16="http://schemas.microsoft.com/office/drawing/2014/main" id="{F9C591FD-62AF-6C36-29C3-03BAAEBDB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4" name="Rectangle 204">
              <a:extLst>
                <a:ext uri="{FF2B5EF4-FFF2-40B4-BE49-F238E27FC236}">
                  <a16:creationId xmlns:a16="http://schemas.microsoft.com/office/drawing/2014/main" id="{D3BBB94B-916E-DCE3-881B-882C6BF5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5" name="Rectangle 205">
              <a:extLst>
                <a:ext uri="{FF2B5EF4-FFF2-40B4-BE49-F238E27FC236}">
                  <a16:creationId xmlns:a16="http://schemas.microsoft.com/office/drawing/2014/main" id="{FD2A998B-F1E0-76B4-1888-D757A5F8C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6" name="Rectangle 206">
              <a:extLst>
                <a:ext uri="{FF2B5EF4-FFF2-40B4-BE49-F238E27FC236}">
                  <a16:creationId xmlns:a16="http://schemas.microsoft.com/office/drawing/2014/main" id="{767BBDC4-BE46-ECC4-D0A6-D2424686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7" name="Rectangle 207">
              <a:extLst>
                <a:ext uri="{FF2B5EF4-FFF2-40B4-BE49-F238E27FC236}">
                  <a16:creationId xmlns:a16="http://schemas.microsoft.com/office/drawing/2014/main" id="{C313E21A-1BF2-DFCF-5C1E-453488F66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8" name="Rectangle 208">
              <a:extLst>
                <a:ext uri="{FF2B5EF4-FFF2-40B4-BE49-F238E27FC236}">
                  <a16:creationId xmlns:a16="http://schemas.microsoft.com/office/drawing/2014/main" id="{BB439CAD-CC4C-44B4-BBAB-6484F0B4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4999" name="Rectangle 209">
              <a:extLst>
                <a:ext uri="{FF2B5EF4-FFF2-40B4-BE49-F238E27FC236}">
                  <a16:creationId xmlns:a16="http://schemas.microsoft.com/office/drawing/2014/main" id="{1DC85F7B-CBE6-83D4-B7FF-88C25ACF2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0" name="Rectangle 210">
              <a:extLst>
                <a:ext uri="{FF2B5EF4-FFF2-40B4-BE49-F238E27FC236}">
                  <a16:creationId xmlns:a16="http://schemas.microsoft.com/office/drawing/2014/main" id="{C0F78D0D-86C8-6CD0-8524-5CC3CADC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1" name="Rectangle 211">
              <a:extLst>
                <a:ext uri="{FF2B5EF4-FFF2-40B4-BE49-F238E27FC236}">
                  <a16:creationId xmlns:a16="http://schemas.microsoft.com/office/drawing/2014/main" id="{503AA13A-D0A2-DBD5-C2BB-2C666A8E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2" name="Rectangle 212">
              <a:extLst>
                <a:ext uri="{FF2B5EF4-FFF2-40B4-BE49-F238E27FC236}">
                  <a16:creationId xmlns:a16="http://schemas.microsoft.com/office/drawing/2014/main" id="{A01FCBC7-8939-A670-A96D-BAB0632FE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3" name="Rectangle 213">
              <a:extLst>
                <a:ext uri="{FF2B5EF4-FFF2-40B4-BE49-F238E27FC236}">
                  <a16:creationId xmlns:a16="http://schemas.microsoft.com/office/drawing/2014/main" id="{CDD5E5A8-80A1-5DF2-4F3A-DBC9ECE3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4" name="Rectangle 214">
              <a:extLst>
                <a:ext uri="{FF2B5EF4-FFF2-40B4-BE49-F238E27FC236}">
                  <a16:creationId xmlns:a16="http://schemas.microsoft.com/office/drawing/2014/main" id="{8AF39D4B-1C80-5CF2-21CB-396321E6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5" name="Rectangle 215">
              <a:extLst>
                <a:ext uri="{FF2B5EF4-FFF2-40B4-BE49-F238E27FC236}">
                  <a16:creationId xmlns:a16="http://schemas.microsoft.com/office/drawing/2014/main" id="{26A1AA25-7BA1-A53D-F4FF-5C915E4B0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6" name="Rectangle 216">
              <a:extLst>
                <a:ext uri="{FF2B5EF4-FFF2-40B4-BE49-F238E27FC236}">
                  <a16:creationId xmlns:a16="http://schemas.microsoft.com/office/drawing/2014/main" id="{51752FD8-8C9A-E033-AF40-D671878ED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7" name="Rectangle 217">
              <a:extLst>
                <a:ext uri="{FF2B5EF4-FFF2-40B4-BE49-F238E27FC236}">
                  <a16:creationId xmlns:a16="http://schemas.microsoft.com/office/drawing/2014/main" id="{0993FAF0-DEAC-DBC4-EC83-796165D8B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8" name="Rectangle 218">
              <a:extLst>
                <a:ext uri="{FF2B5EF4-FFF2-40B4-BE49-F238E27FC236}">
                  <a16:creationId xmlns:a16="http://schemas.microsoft.com/office/drawing/2014/main" id="{E1E218D2-8013-17E2-8625-DEC3AEEE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09" name="Rectangle 219">
              <a:extLst>
                <a:ext uri="{FF2B5EF4-FFF2-40B4-BE49-F238E27FC236}">
                  <a16:creationId xmlns:a16="http://schemas.microsoft.com/office/drawing/2014/main" id="{57DE03D4-4721-0C20-BFB0-CD6A66CE0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0" name="Rectangle 220">
              <a:extLst>
                <a:ext uri="{FF2B5EF4-FFF2-40B4-BE49-F238E27FC236}">
                  <a16:creationId xmlns:a16="http://schemas.microsoft.com/office/drawing/2014/main" id="{1ABBF7F0-7EB9-CA69-2D2A-C4B91384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1" name="Rectangle 221">
              <a:extLst>
                <a:ext uri="{FF2B5EF4-FFF2-40B4-BE49-F238E27FC236}">
                  <a16:creationId xmlns:a16="http://schemas.microsoft.com/office/drawing/2014/main" id="{41D71118-9995-BE75-D38C-770E42A7D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2" name="Rectangle 222">
              <a:extLst>
                <a:ext uri="{FF2B5EF4-FFF2-40B4-BE49-F238E27FC236}">
                  <a16:creationId xmlns:a16="http://schemas.microsoft.com/office/drawing/2014/main" id="{4907B625-4DA0-F7AA-B413-A48FBAFC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3" name="Rectangle 223">
              <a:extLst>
                <a:ext uri="{FF2B5EF4-FFF2-40B4-BE49-F238E27FC236}">
                  <a16:creationId xmlns:a16="http://schemas.microsoft.com/office/drawing/2014/main" id="{AC0CA8F3-804D-8D17-8DF6-2729D2296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4" name="Rectangle 224">
              <a:extLst>
                <a:ext uri="{FF2B5EF4-FFF2-40B4-BE49-F238E27FC236}">
                  <a16:creationId xmlns:a16="http://schemas.microsoft.com/office/drawing/2014/main" id="{DF6A21A4-E92A-B533-A6D5-39406056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5" name="Rectangle 225">
              <a:extLst>
                <a:ext uri="{FF2B5EF4-FFF2-40B4-BE49-F238E27FC236}">
                  <a16:creationId xmlns:a16="http://schemas.microsoft.com/office/drawing/2014/main" id="{744A33AF-552A-8E8C-7C01-D41923908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6" name="Rectangle 226">
              <a:extLst>
                <a:ext uri="{FF2B5EF4-FFF2-40B4-BE49-F238E27FC236}">
                  <a16:creationId xmlns:a16="http://schemas.microsoft.com/office/drawing/2014/main" id="{71E1F227-A940-CCA5-BDB3-D7490BCE0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7" name="Rectangle 227">
              <a:extLst>
                <a:ext uri="{FF2B5EF4-FFF2-40B4-BE49-F238E27FC236}">
                  <a16:creationId xmlns:a16="http://schemas.microsoft.com/office/drawing/2014/main" id="{CC6044B3-B656-F690-DD44-8FB2F6570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8" name="Rectangle 228">
              <a:extLst>
                <a:ext uri="{FF2B5EF4-FFF2-40B4-BE49-F238E27FC236}">
                  <a16:creationId xmlns:a16="http://schemas.microsoft.com/office/drawing/2014/main" id="{89250CD4-262C-83EC-0D6B-525D493C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19" name="Rectangle 229">
              <a:extLst>
                <a:ext uri="{FF2B5EF4-FFF2-40B4-BE49-F238E27FC236}">
                  <a16:creationId xmlns:a16="http://schemas.microsoft.com/office/drawing/2014/main" id="{17B83E9B-8A4C-2AFD-1071-C9EC0975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0" name="Rectangle 230">
              <a:extLst>
                <a:ext uri="{FF2B5EF4-FFF2-40B4-BE49-F238E27FC236}">
                  <a16:creationId xmlns:a16="http://schemas.microsoft.com/office/drawing/2014/main" id="{E07783D1-AC37-43B8-57DB-23201A81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1" name="Rectangle 231">
              <a:extLst>
                <a:ext uri="{FF2B5EF4-FFF2-40B4-BE49-F238E27FC236}">
                  <a16:creationId xmlns:a16="http://schemas.microsoft.com/office/drawing/2014/main" id="{53CC066D-7773-9202-3B13-F47E17930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2" name="Rectangle 232">
              <a:extLst>
                <a:ext uri="{FF2B5EF4-FFF2-40B4-BE49-F238E27FC236}">
                  <a16:creationId xmlns:a16="http://schemas.microsoft.com/office/drawing/2014/main" id="{2511227A-79F4-A66D-186D-9B9037D58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3" name="Rectangle 233">
              <a:extLst>
                <a:ext uri="{FF2B5EF4-FFF2-40B4-BE49-F238E27FC236}">
                  <a16:creationId xmlns:a16="http://schemas.microsoft.com/office/drawing/2014/main" id="{43B4856D-141C-8D59-01F1-BBD3ADF8F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4" name="Rectangle 234">
              <a:extLst>
                <a:ext uri="{FF2B5EF4-FFF2-40B4-BE49-F238E27FC236}">
                  <a16:creationId xmlns:a16="http://schemas.microsoft.com/office/drawing/2014/main" id="{BE64EB8B-6C66-89EA-26F6-257697166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5" name="Rectangle 235">
              <a:extLst>
                <a:ext uri="{FF2B5EF4-FFF2-40B4-BE49-F238E27FC236}">
                  <a16:creationId xmlns:a16="http://schemas.microsoft.com/office/drawing/2014/main" id="{E66558A9-722B-2EA4-D347-4D1725B75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6" name="Rectangle 236">
              <a:extLst>
                <a:ext uri="{FF2B5EF4-FFF2-40B4-BE49-F238E27FC236}">
                  <a16:creationId xmlns:a16="http://schemas.microsoft.com/office/drawing/2014/main" id="{92D03B7C-9929-0891-6492-E6225E6FC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7" name="Rectangle 237">
              <a:extLst>
                <a:ext uri="{FF2B5EF4-FFF2-40B4-BE49-F238E27FC236}">
                  <a16:creationId xmlns:a16="http://schemas.microsoft.com/office/drawing/2014/main" id="{A945DA22-99D8-C082-BEAD-C58F8E1D9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8" name="Rectangle 238">
              <a:extLst>
                <a:ext uri="{FF2B5EF4-FFF2-40B4-BE49-F238E27FC236}">
                  <a16:creationId xmlns:a16="http://schemas.microsoft.com/office/drawing/2014/main" id="{FD9D6A97-91EB-0702-D67D-0A0730F40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29" name="Rectangle 239">
              <a:extLst>
                <a:ext uri="{FF2B5EF4-FFF2-40B4-BE49-F238E27FC236}">
                  <a16:creationId xmlns:a16="http://schemas.microsoft.com/office/drawing/2014/main" id="{59F7F22D-F8EE-7015-ECEF-BA43E1432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0" name="Rectangle 240">
              <a:extLst>
                <a:ext uri="{FF2B5EF4-FFF2-40B4-BE49-F238E27FC236}">
                  <a16:creationId xmlns:a16="http://schemas.microsoft.com/office/drawing/2014/main" id="{020D6E2E-C59C-1C29-8DF9-E7A78F219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1" name="Rectangle 241">
              <a:extLst>
                <a:ext uri="{FF2B5EF4-FFF2-40B4-BE49-F238E27FC236}">
                  <a16:creationId xmlns:a16="http://schemas.microsoft.com/office/drawing/2014/main" id="{F4ADA236-99E9-15F9-1AC3-C159B574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2" name="Rectangle 242">
              <a:extLst>
                <a:ext uri="{FF2B5EF4-FFF2-40B4-BE49-F238E27FC236}">
                  <a16:creationId xmlns:a16="http://schemas.microsoft.com/office/drawing/2014/main" id="{AB438243-ACA4-C6A8-220B-9935E1124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3" name="Rectangle 243">
              <a:extLst>
                <a:ext uri="{FF2B5EF4-FFF2-40B4-BE49-F238E27FC236}">
                  <a16:creationId xmlns:a16="http://schemas.microsoft.com/office/drawing/2014/main" id="{586FF008-20FF-9D52-B23B-BB8FEC221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4" name="Rectangle 244">
              <a:extLst>
                <a:ext uri="{FF2B5EF4-FFF2-40B4-BE49-F238E27FC236}">
                  <a16:creationId xmlns:a16="http://schemas.microsoft.com/office/drawing/2014/main" id="{A2C11EAC-43B1-D6F0-903E-D53FB118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5" name="Rectangle 245">
              <a:extLst>
                <a:ext uri="{FF2B5EF4-FFF2-40B4-BE49-F238E27FC236}">
                  <a16:creationId xmlns:a16="http://schemas.microsoft.com/office/drawing/2014/main" id="{815DA344-4E16-80BB-32FE-6C8C52BE3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6" name="Rectangle 246">
              <a:extLst>
                <a:ext uri="{FF2B5EF4-FFF2-40B4-BE49-F238E27FC236}">
                  <a16:creationId xmlns:a16="http://schemas.microsoft.com/office/drawing/2014/main" id="{D02CDFA8-E0E4-7FE9-3A62-F152333E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7" name="Rectangle 247">
              <a:extLst>
                <a:ext uri="{FF2B5EF4-FFF2-40B4-BE49-F238E27FC236}">
                  <a16:creationId xmlns:a16="http://schemas.microsoft.com/office/drawing/2014/main" id="{6CDEBA42-F79C-7F44-9043-95329C1A3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8" name="Rectangle 248">
              <a:extLst>
                <a:ext uri="{FF2B5EF4-FFF2-40B4-BE49-F238E27FC236}">
                  <a16:creationId xmlns:a16="http://schemas.microsoft.com/office/drawing/2014/main" id="{75E4247B-A378-2C42-368B-AF61F995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39" name="Rectangle 249">
              <a:extLst>
                <a:ext uri="{FF2B5EF4-FFF2-40B4-BE49-F238E27FC236}">
                  <a16:creationId xmlns:a16="http://schemas.microsoft.com/office/drawing/2014/main" id="{BA57DA79-9D4F-E662-7ED6-B634FA77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40" name="Rectangle 250">
              <a:extLst>
                <a:ext uri="{FF2B5EF4-FFF2-40B4-BE49-F238E27FC236}">
                  <a16:creationId xmlns:a16="http://schemas.microsoft.com/office/drawing/2014/main" id="{89FD6641-370B-97E2-F025-4D0A1A297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41" name="Rectangle 251">
              <a:extLst>
                <a:ext uri="{FF2B5EF4-FFF2-40B4-BE49-F238E27FC236}">
                  <a16:creationId xmlns:a16="http://schemas.microsoft.com/office/drawing/2014/main" id="{33183F02-568A-B6C3-25D3-60A5164D4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42" name="Rectangle 252">
              <a:extLst>
                <a:ext uri="{FF2B5EF4-FFF2-40B4-BE49-F238E27FC236}">
                  <a16:creationId xmlns:a16="http://schemas.microsoft.com/office/drawing/2014/main" id="{730549CB-91A3-100D-A17C-3A47B8054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75043" name="Rectangle 253">
              <a:extLst>
                <a:ext uri="{FF2B5EF4-FFF2-40B4-BE49-F238E27FC236}">
                  <a16:creationId xmlns:a16="http://schemas.microsoft.com/office/drawing/2014/main" id="{86B641BB-EE78-9A77-BF46-0E48CFF2A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</p:grpSp>
      <p:sp>
        <p:nvSpPr>
          <p:cNvPr id="74757" name="Line 254">
            <a:extLst>
              <a:ext uri="{FF2B5EF4-FFF2-40B4-BE49-F238E27FC236}">
                <a16:creationId xmlns:a16="http://schemas.microsoft.com/office/drawing/2014/main" id="{C78548C3-2F26-8A9E-BE8C-435B41057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49" y="1264775"/>
            <a:ext cx="3838575" cy="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58" name="Line 255">
            <a:extLst>
              <a:ext uri="{FF2B5EF4-FFF2-40B4-BE49-F238E27FC236}">
                <a16:creationId xmlns:a16="http://schemas.microsoft.com/office/drawing/2014/main" id="{C77397D3-9C6E-5FEF-8FD2-DB476CE0027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-1158532" y="3045156"/>
            <a:ext cx="3560762" cy="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59" name="Text Box 256">
            <a:extLst>
              <a:ext uri="{FF2B5EF4-FFF2-40B4-BE49-F238E27FC236}">
                <a16:creationId xmlns:a16="http://schemas.microsoft.com/office/drawing/2014/main" id="{3EE869DF-9113-9D30-EDAC-5D3381E15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74" y="896475"/>
            <a:ext cx="800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rgbClr val="00B0F0"/>
                </a:solidFill>
                <a:latin typeface="+mj-lt"/>
              </a:rPr>
              <a:t>Origin</a:t>
            </a:r>
            <a:endParaRPr lang="en-US" altLang="en-US" sz="18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4760" name="Text Box 257">
            <a:extLst>
              <a:ext uri="{FF2B5EF4-FFF2-40B4-BE49-F238E27FC236}">
                <a16:creationId xmlns:a16="http://schemas.microsoft.com/office/drawing/2014/main" id="{2A592B47-F546-6106-1984-EA01C8645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174" y="89806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rgbClr val="00B0F0"/>
                </a:solidFill>
                <a:latin typeface="+mj-lt"/>
              </a:rPr>
              <a:t>x</a:t>
            </a:r>
            <a:endParaRPr lang="en-US" altLang="en-US" sz="180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4761" name="Text Box 258">
            <a:extLst>
              <a:ext uri="{FF2B5EF4-FFF2-40B4-BE49-F238E27FC236}">
                <a16:creationId xmlns:a16="http://schemas.microsoft.com/office/drawing/2014/main" id="{0754C0D6-48E5-62AD-1EDB-5337281AA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87" y="4611225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rgbClr val="00B0F0"/>
                </a:solidFill>
                <a:latin typeface="+mj-lt"/>
              </a:rPr>
              <a:t>y</a:t>
            </a:r>
            <a:endParaRPr lang="en-US" altLang="en-US" sz="180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4762" name="Text Box 259">
            <a:extLst>
              <a:ext uri="{FF2B5EF4-FFF2-40B4-BE49-F238E27FC236}">
                <a16:creationId xmlns:a16="http://schemas.microsoft.com/office/drawing/2014/main" id="{C495D6B4-0567-ED54-DFEC-7E279076B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149" y="4638212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rgbClr val="00B0F0"/>
                </a:solidFill>
                <a:latin typeface="+mj-lt"/>
              </a:rPr>
              <a:t>Image f (x, y)</a:t>
            </a:r>
            <a:endParaRPr lang="en-US" altLang="en-US" sz="180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266500" name="AutoShape 260">
            <a:extLst>
              <a:ext uri="{FF2B5EF4-FFF2-40B4-BE49-F238E27FC236}">
                <a16:creationId xmlns:a16="http://schemas.microsoft.com/office/drawing/2014/main" id="{1941B2C0-9C85-5375-DE62-9F43B0978CC7}"/>
              </a:ext>
            </a:extLst>
          </p:cNvPr>
          <p:cNvCxnSpPr>
            <a:cxnSpLocks noChangeShapeType="1"/>
            <a:stCxn id="266504" idx="6"/>
            <a:endCxn id="74781" idx="1"/>
          </p:cNvCxnSpPr>
          <p:nvPr/>
        </p:nvCxnSpPr>
        <p:spPr bwMode="auto">
          <a:xfrm flipV="1">
            <a:off x="3796849" y="1844212"/>
            <a:ext cx="1254125" cy="1344613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01" name="Text Box 261">
            <a:extLst>
              <a:ext uri="{FF2B5EF4-FFF2-40B4-BE49-F238E27FC236}">
                <a16:creationId xmlns:a16="http://schemas.microsoft.com/office/drawing/2014/main" id="{6C24A62A-9C11-D835-F9A0-02E20C2A3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212" y="3395200"/>
            <a:ext cx="405765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43668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43668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4366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66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</a:t>
            </a:r>
            <a:r>
              <a:rPr lang="en-IE" altLang="en-US" sz="2600" baseline="-25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processed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= 	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*e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*a + 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*b + 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*c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*d + 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*f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*g + 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*h + 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</a:t>
            </a:r>
            <a:r>
              <a:rPr lang="en-IE" alt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</a:t>
            </a:r>
            <a:endParaRPr lang="en-IE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66502" name="Text Box 262">
            <a:extLst>
              <a:ext uri="{FF2B5EF4-FFF2-40B4-BE49-F238E27FC236}">
                <a16:creationId xmlns:a16="http://schemas.microsoft.com/office/drawing/2014/main" id="{46AE9F37-606F-F531-3866-D1D0B7A5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549" y="2679237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Filter (</a:t>
            </a:r>
            <a:r>
              <a:rPr lang="en-IE" altLang="en-US" sz="1800" i="1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IE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503" name="Text Box 263">
            <a:extLst>
              <a:ext uri="{FF2B5EF4-FFF2-40B4-BE49-F238E27FC236}">
                <a16:creationId xmlns:a16="http://schemas.microsoft.com/office/drawing/2014/main" id="{A0DA8937-2A1A-9B7B-F636-B4512FB21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403" y="2950700"/>
            <a:ext cx="1435773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E" altLang="en-US" sz="1600" dirty="0">
                <a:solidFill>
                  <a:srgbClr val="00B0F0"/>
                </a:solidFill>
                <a:latin typeface="+mj-lt"/>
              </a:rPr>
              <a:t>Simple 3*3</a:t>
            </a:r>
            <a:br>
              <a:rPr lang="en-IE" altLang="en-US" sz="1600" dirty="0">
                <a:solidFill>
                  <a:srgbClr val="00B0F0"/>
                </a:solidFill>
                <a:latin typeface="+mj-lt"/>
              </a:rPr>
            </a:br>
            <a:r>
              <a:rPr lang="en-IE" altLang="en-US" sz="1600" dirty="0">
                <a:solidFill>
                  <a:srgbClr val="00B0F0"/>
                </a:solidFill>
                <a:latin typeface="+mj-lt"/>
              </a:rPr>
              <a:t>Neighbourhood</a:t>
            </a:r>
            <a:endParaRPr lang="en-US" altLang="en-US" sz="16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66504" name="Oval 264">
            <a:extLst>
              <a:ext uri="{FF2B5EF4-FFF2-40B4-BE49-F238E27FC236}">
                <a16:creationId xmlns:a16="http://schemas.microsoft.com/office/drawing/2014/main" id="{77E0131D-1763-13A9-59A6-1AF3C6FFD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124" y="2650662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266505" name="Rectangle 265">
            <a:extLst>
              <a:ext uri="{FF2B5EF4-FFF2-40B4-BE49-F238E27FC236}">
                <a16:creationId xmlns:a16="http://schemas.microsoft.com/office/drawing/2014/main" id="{756B4A49-9EE8-A713-8AA1-B8CBAEAD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637" y="3072937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1600" i="1">
                <a:latin typeface="Times New Roman" panose="02020603050405020304" pitchFamily="18" charset="0"/>
              </a:rPr>
              <a:t>e</a:t>
            </a:r>
            <a:endParaRPr lang="en-US" altLang="en-US" sz="1600" i="1">
              <a:latin typeface="Times New Roman" panose="02020603050405020304" pitchFamily="18" charset="0"/>
            </a:endParaRPr>
          </a:p>
        </p:txBody>
      </p:sp>
      <p:grpSp>
        <p:nvGrpSpPr>
          <p:cNvPr id="4" name="Group 266">
            <a:extLst>
              <a:ext uri="{FF2B5EF4-FFF2-40B4-BE49-F238E27FC236}">
                <a16:creationId xmlns:a16="http://schemas.microsoft.com/office/drawing/2014/main" id="{5B958C7E-2736-B219-025D-292640C4AFCE}"/>
              </a:ext>
            </a:extLst>
          </p:cNvPr>
          <p:cNvGrpSpPr>
            <a:grpSpLocks/>
          </p:cNvGrpSpPr>
          <p:nvPr/>
        </p:nvGrpSpPr>
        <p:grpSpPr bwMode="auto">
          <a:xfrm>
            <a:off x="2888799" y="2847512"/>
            <a:ext cx="677863" cy="685800"/>
            <a:chOff x="1752" y="2422"/>
            <a:chExt cx="427" cy="432"/>
          </a:xfrm>
        </p:grpSpPr>
        <p:sp>
          <p:nvSpPr>
            <p:cNvPr id="74796" name="Rectangle 267">
              <a:extLst>
                <a:ext uri="{FF2B5EF4-FFF2-40B4-BE49-F238E27FC236}">
                  <a16:creationId xmlns:a16="http://schemas.microsoft.com/office/drawing/2014/main" id="{D5A8D0CC-00BE-B1A7-A7AA-66E4597E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797" name="Rectangle 268">
              <a:extLst>
                <a:ext uri="{FF2B5EF4-FFF2-40B4-BE49-F238E27FC236}">
                  <a16:creationId xmlns:a16="http://schemas.microsoft.com/office/drawing/2014/main" id="{73CCF578-DB88-75A8-E363-8414ABF15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798" name="Rectangle 269">
              <a:extLst>
                <a:ext uri="{FF2B5EF4-FFF2-40B4-BE49-F238E27FC236}">
                  <a16:creationId xmlns:a16="http://schemas.microsoft.com/office/drawing/2014/main" id="{7DEABC8A-44BD-7068-1245-5657D6AFE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799" name="Rectangle 270">
              <a:extLst>
                <a:ext uri="{FF2B5EF4-FFF2-40B4-BE49-F238E27FC236}">
                  <a16:creationId xmlns:a16="http://schemas.microsoft.com/office/drawing/2014/main" id="{A3B9071A-A8DF-D1DE-F443-471D80E46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800" name="Rectangle 271">
              <a:extLst>
                <a:ext uri="{FF2B5EF4-FFF2-40B4-BE49-F238E27FC236}">
                  <a16:creationId xmlns:a16="http://schemas.microsoft.com/office/drawing/2014/main" id="{0102DED2-2559-52A7-FF30-389960482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801" name="Rectangle 272">
              <a:extLst>
                <a:ext uri="{FF2B5EF4-FFF2-40B4-BE49-F238E27FC236}">
                  <a16:creationId xmlns:a16="http://schemas.microsoft.com/office/drawing/2014/main" id="{F6F29B3E-3726-D247-A972-4D6565320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802" name="Rectangle 273">
              <a:extLst>
                <a:ext uri="{FF2B5EF4-FFF2-40B4-BE49-F238E27FC236}">
                  <a16:creationId xmlns:a16="http://schemas.microsoft.com/office/drawing/2014/main" id="{84D0144F-6269-A8C6-3C00-6C3548676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  <p:sp>
          <p:nvSpPr>
            <p:cNvPr id="74803" name="Rectangle 274">
              <a:extLst>
                <a:ext uri="{FF2B5EF4-FFF2-40B4-BE49-F238E27FC236}">
                  <a16:creationId xmlns:a16="http://schemas.microsoft.com/office/drawing/2014/main" id="{79C16A0E-66EF-F1B5-19FA-3A21FB0B3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900"/>
            </a:p>
          </p:txBody>
        </p:sp>
      </p:grpSp>
      <p:grpSp>
        <p:nvGrpSpPr>
          <p:cNvPr id="5" name="Group 275">
            <a:extLst>
              <a:ext uri="{FF2B5EF4-FFF2-40B4-BE49-F238E27FC236}">
                <a16:creationId xmlns:a16="http://schemas.microsoft.com/office/drawing/2014/main" id="{1231ABF1-DB81-97F9-281F-72B21D61DD53}"/>
              </a:ext>
            </a:extLst>
          </p:cNvPr>
          <p:cNvGrpSpPr>
            <a:grpSpLocks/>
          </p:cNvGrpSpPr>
          <p:nvPr/>
        </p:nvGrpSpPr>
        <p:grpSpPr bwMode="auto">
          <a:xfrm>
            <a:off x="2882449" y="2844337"/>
            <a:ext cx="685800" cy="682625"/>
            <a:chOff x="3168" y="2244"/>
            <a:chExt cx="432" cy="430"/>
          </a:xfrm>
        </p:grpSpPr>
        <p:sp>
          <p:nvSpPr>
            <p:cNvPr id="74787" name="Rectangle 276">
              <a:extLst>
                <a:ext uri="{FF2B5EF4-FFF2-40B4-BE49-F238E27FC236}">
                  <a16:creationId xmlns:a16="http://schemas.microsoft.com/office/drawing/2014/main" id="{C8F52FF4-7155-F96D-C9E2-5F3BE3E17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88" name="Rectangle 277">
              <a:extLst>
                <a:ext uri="{FF2B5EF4-FFF2-40B4-BE49-F238E27FC236}">
                  <a16:creationId xmlns:a16="http://schemas.microsoft.com/office/drawing/2014/main" id="{92C013DC-982A-0B1E-9E0A-9A30ECE44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89" name="Rectangle 278">
              <a:extLst>
                <a:ext uri="{FF2B5EF4-FFF2-40B4-BE49-F238E27FC236}">
                  <a16:creationId xmlns:a16="http://schemas.microsoft.com/office/drawing/2014/main" id="{79B7ABD5-6C77-3543-50B5-FDB02CE8F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90" name="Rectangle 279">
              <a:extLst>
                <a:ext uri="{FF2B5EF4-FFF2-40B4-BE49-F238E27FC236}">
                  <a16:creationId xmlns:a16="http://schemas.microsoft.com/office/drawing/2014/main" id="{8A876AEE-470E-4C39-FCE1-2CF1B8F71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91" name="Rectangle 280">
              <a:extLst>
                <a:ext uri="{FF2B5EF4-FFF2-40B4-BE49-F238E27FC236}">
                  <a16:creationId xmlns:a16="http://schemas.microsoft.com/office/drawing/2014/main" id="{801FE31F-8262-98E3-256D-0FE6CE21F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>
                <a:solidFill>
                  <a:schemeClr val="bg1"/>
                </a:solidFill>
              </a:endParaRPr>
            </a:p>
          </p:txBody>
        </p:sp>
        <p:sp>
          <p:nvSpPr>
            <p:cNvPr id="74792" name="Rectangle 281">
              <a:extLst>
                <a:ext uri="{FF2B5EF4-FFF2-40B4-BE49-F238E27FC236}">
                  <a16:creationId xmlns:a16="http://schemas.microsoft.com/office/drawing/2014/main" id="{583C0E2B-9CD6-16C8-0547-D993959E4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93" name="Rectangle 282">
              <a:extLst>
                <a:ext uri="{FF2B5EF4-FFF2-40B4-BE49-F238E27FC236}">
                  <a16:creationId xmlns:a16="http://schemas.microsoft.com/office/drawing/2014/main" id="{42B10AED-DEDC-B4D9-B846-A6CA10DF9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94" name="Rectangle 283">
              <a:extLst>
                <a:ext uri="{FF2B5EF4-FFF2-40B4-BE49-F238E27FC236}">
                  <a16:creationId xmlns:a16="http://schemas.microsoft.com/office/drawing/2014/main" id="{BB88F562-0CCF-B02E-DC40-01166B8E2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  <p:sp>
          <p:nvSpPr>
            <p:cNvPr id="74795" name="Rectangle 284">
              <a:extLst>
                <a:ext uri="{FF2B5EF4-FFF2-40B4-BE49-F238E27FC236}">
                  <a16:creationId xmlns:a16="http://schemas.microsoft.com/office/drawing/2014/main" id="{27C2C670-183B-DF64-53E0-569C260F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000" baseline="-25000"/>
            </a:p>
          </p:txBody>
        </p:sp>
      </p:grpSp>
      <p:sp>
        <p:nvSpPr>
          <p:cNvPr id="266525" name="Text Box 285">
            <a:extLst>
              <a:ext uri="{FF2B5EF4-FFF2-40B4-BE49-F238E27FC236}">
                <a16:creationId xmlns:a16="http://schemas.microsoft.com/office/drawing/2014/main" id="{B4112070-2765-5501-BBE8-16824EF82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1550" y="3257773"/>
            <a:ext cx="857089" cy="2462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E" altLang="en-US" sz="1600">
                <a:solidFill>
                  <a:srgbClr val="00B0F0"/>
                </a:solidFill>
                <a:latin typeface="+mj-lt"/>
              </a:rPr>
              <a:t>3*3 Filter</a:t>
            </a:r>
            <a:endParaRPr lang="en-US" altLang="en-US" sz="160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266526" name="AutoShape 286">
            <a:extLst>
              <a:ext uri="{FF2B5EF4-FFF2-40B4-BE49-F238E27FC236}">
                <a16:creationId xmlns:a16="http://schemas.microsoft.com/office/drawing/2014/main" id="{85D1EF94-A094-CD37-4220-BC21CBEEC08C}"/>
              </a:ext>
            </a:extLst>
          </p:cNvPr>
          <p:cNvCxnSpPr>
            <a:cxnSpLocks noChangeShapeType="1"/>
            <a:stCxn id="266527" idx="6"/>
            <a:endCxn id="75047" idx="1"/>
          </p:cNvCxnSpPr>
          <p:nvPr/>
        </p:nvCxnSpPr>
        <p:spPr bwMode="auto">
          <a:xfrm flipV="1">
            <a:off x="3795262" y="1844212"/>
            <a:ext cx="3430587" cy="1347788"/>
          </a:xfrm>
          <a:prstGeom prst="curvedConnector3">
            <a:avLst>
              <a:gd name="adj1" fmla="val 49792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27" name="Oval 287">
            <a:extLst>
              <a:ext uri="{FF2B5EF4-FFF2-40B4-BE49-F238E27FC236}">
                <a16:creationId xmlns:a16="http://schemas.microsoft.com/office/drawing/2014/main" id="{9697EFE5-6929-920D-F6FA-EF9F5B572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537" y="2653837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grpSp>
        <p:nvGrpSpPr>
          <p:cNvPr id="6" name="Group 288">
            <a:extLst>
              <a:ext uri="{FF2B5EF4-FFF2-40B4-BE49-F238E27FC236}">
                <a16:creationId xmlns:a16="http://schemas.microsoft.com/office/drawing/2014/main" id="{57B9BD5D-908A-AB9B-1D10-1DFC379DA5A8}"/>
              </a:ext>
            </a:extLst>
          </p:cNvPr>
          <p:cNvGrpSpPr>
            <a:grpSpLocks/>
          </p:cNvGrpSpPr>
          <p:nvPr/>
        </p:nvGrpSpPr>
        <p:grpSpPr bwMode="auto">
          <a:xfrm>
            <a:off x="5063674" y="1066337"/>
            <a:ext cx="1568450" cy="1560513"/>
            <a:chOff x="3689" y="895"/>
            <a:chExt cx="988" cy="983"/>
          </a:xfrm>
        </p:grpSpPr>
        <p:sp>
          <p:nvSpPr>
            <p:cNvPr id="74778" name="Rectangle 289">
              <a:extLst>
                <a:ext uri="{FF2B5EF4-FFF2-40B4-BE49-F238E27FC236}">
                  <a16:creationId xmlns:a16="http://schemas.microsoft.com/office/drawing/2014/main" id="{10B64F8C-C324-9C4B-C210-F3630180E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79" name="Rectangle 290">
              <a:extLst>
                <a:ext uri="{FF2B5EF4-FFF2-40B4-BE49-F238E27FC236}">
                  <a16:creationId xmlns:a16="http://schemas.microsoft.com/office/drawing/2014/main" id="{C7AF8D2C-4A20-3EF3-3111-85D4230D9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0" name="Rectangle 291">
              <a:extLst>
                <a:ext uri="{FF2B5EF4-FFF2-40B4-BE49-F238E27FC236}">
                  <a16:creationId xmlns:a16="http://schemas.microsoft.com/office/drawing/2014/main" id="{00AD9C9D-1BEC-BE29-1868-52C95210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1" name="Rectangle 292">
              <a:extLst>
                <a:ext uri="{FF2B5EF4-FFF2-40B4-BE49-F238E27FC236}">
                  <a16:creationId xmlns:a16="http://schemas.microsoft.com/office/drawing/2014/main" id="{FFF2444F-F7AD-575A-D444-603D3B6F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2" name="Rectangle 293">
              <a:extLst>
                <a:ext uri="{FF2B5EF4-FFF2-40B4-BE49-F238E27FC236}">
                  <a16:creationId xmlns:a16="http://schemas.microsoft.com/office/drawing/2014/main" id="{85146D60-F896-7DDE-7E5E-1D973DE6E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e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3" name="Rectangle 294">
              <a:extLst>
                <a:ext uri="{FF2B5EF4-FFF2-40B4-BE49-F238E27FC236}">
                  <a16:creationId xmlns:a16="http://schemas.microsoft.com/office/drawing/2014/main" id="{0BC82A83-FCC2-ED9C-3EE2-4A8FD91BC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4" name="Rectangle 295">
              <a:extLst>
                <a:ext uri="{FF2B5EF4-FFF2-40B4-BE49-F238E27FC236}">
                  <a16:creationId xmlns:a16="http://schemas.microsoft.com/office/drawing/2014/main" id="{3DA82B90-A96D-5937-CC68-0774EFCBD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5" name="Rectangle 296">
              <a:extLst>
                <a:ext uri="{FF2B5EF4-FFF2-40B4-BE49-F238E27FC236}">
                  <a16:creationId xmlns:a16="http://schemas.microsoft.com/office/drawing/2014/main" id="{3F2AAEDA-0E2A-CFF7-D5D2-B8052174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4786" name="Rectangle 297">
              <a:extLst>
                <a:ext uri="{FF2B5EF4-FFF2-40B4-BE49-F238E27FC236}">
                  <a16:creationId xmlns:a16="http://schemas.microsoft.com/office/drawing/2014/main" id="{95C5361D-6DD7-C333-B1BD-7AC878657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</a:t>
              </a:r>
              <a:endParaRPr lang="en-US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66538" name="Text Box 298">
            <a:extLst>
              <a:ext uri="{FF2B5EF4-FFF2-40B4-BE49-F238E27FC236}">
                <a16:creationId xmlns:a16="http://schemas.microsoft.com/office/drawing/2014/main" id="{7261E667-DB7C-DEA5-14AE-0FA0AA555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262" y="2658600"/>
            <a:ext cx="1820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Image Pixels</a:t>
            </a:r>
            <a:endParaRPr lang="en-US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539" name="Text Box 299">
            <a:extLst>
              <a:ext uri="{FF2B5EF4-FFF2-40B4-BE49-F238E27FC236}">
                <a16:creationId xmlns:a16="http://schemas.microsoft.com/office/drawing/2014/main" id="{9FB2700E-2208-4DE7-C0E7-AD5C72CE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962" y="1469562"/>
            <a:ext cx="527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5400" i="1">
                <a:latin typeface="Times New Roman" panose="02020603050405020304" pitchFamily="18" charset="0"/>
              </a:rPr>
              <a:t>*</a:t>
            </a:r>
            <a:endParaRPr lang="en-US" altLang="en-US" sz="5400" i="1">
              <a:latin typeface="Times New Roman" panose="02020603050405020304" pitchFamily="18" charset="0"/>
            </a:endParaRPr>
          </a:p>
        </p:txBody>
      </p:sp>
      <p:sp>
        <p:nvSpPr>
          <p:cNvPr id="266540" name="Rectangle 300">
            <a:extLst>
              <a:ext uri="{FF2B5EF4-FFF2-40B4-BE49-F238E27FC236}">
                <a16:creationId xmlns:a16="http://schemas.microsoft.com/office/drawing/2014/main" id="{BFC8FAD1-28E8-DA19-EBEC-44D597716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87" y="5287052"/>
            <a:ext cx="8915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above is repeated for every pixel in the original image to generate the filtered image</a:t>
            </a:r>
            <a:endParaRPr lang="en-IE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94859575-8A99-1D9C-D5A8-8DEE784F863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The Spatial Filtering Process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8">
            <a:extLst>
              <a:ext uri="{FF2B5EF4-FFF2-40B4-BE49-F238E27FC236}">
                <a16:creationId xmlns:a16="http://schemas.microsoft.com/office/drawing/2014/main" id="{076FF448-45C2-1406-5303-D4B42E80C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138" y="2738438"/>
            <a:ext cx="40671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endParaRPr lang="en-IE" altLang="en-US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FD82B7B-99E2-A35D-02DB-C9517A265B5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Filtering: Equation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9E0B9-B45E-13D4-BCD1-2681AD57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" y="835024"/>
            <a:ext cx="4791009" cy="5288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A0499-7438-2E53-A1A2-2AB930E85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38" y="1306427"/>
            <a:ext cx="4303202" cy="73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536BC2-6490-E8F5-C178-9DD5E9752EB1}"/>
              </a:ext>
            </a:extLst>
          </p:cNvPr>
          <p:cNvSpPr txBox="1"/>
          <p:nvPr/>
        </p:nvSpPr>
        <p:spPr>
          <a:xfrm>
            <a:off x="5127171" y="3032360"/>
            <a:ext cx="383013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Filtering can be given in the equation form as shown above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Notations are based on the image shown to the left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>
            <a:extLst>
              <a:ext uri="{FF2B5EF4-FFF2-40B4-BE49-F238E27FC236}">
                <a16:creationId xmlns:a16="http://schemas.microsoft.com/office/drawing/2014/main" id="{FCC0BD63-2E66-69A4-4B8F-F86A2541C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9911" y="1466056"/>
            <a:ext cx="6908800" cy="4038600"/>
          </a:xfrm>
          <a:noFill/>
        </p:spPr>
      </p:pic>
      <p:sp>
        <p:nvSpPr>
          <p:cNvPr id="78852" name="TextBox 4">
            <a:extLst>
              <a:ext uri="{FF2B5EF4-FFF2-40B4-BE49-F238E27FC236}">
                <a16:creationId xmlns:a16="http://schemas.microsoft.com/office/drawing/2014/main" id="{CCE55AE3-542E-A923-4B35-09D65C823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053" y="3871764"/>
            <a:ext cx="21034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= 164*0 + 188*1 + 164*0 + 178*1 + 201*1 + 197*1 + 174*0 + 168*1 + 181*0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= 932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5A08F9AF-D87B-6FBE-C6CE-BAE73746FA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Filtering: Example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>
            <a:extLst>
              <a:ext uri="{FF2B5EF4-FFF2-40B4-BE49-F238E27FC236}">
                <a16:creationId xmlns:a16="http://schemas.microsoft.com/office/drawing/2014/main" id="{C42BE463-4BDD-95AC-410F-B8BAA1E1AB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Clr>
                <a:srgbClr val="0033CC"/>
              </a:buClr>
              <a:buNone/>
            </a:pPr>
            <a:r>
              <a:rPr lang="en-US" altLang="en-US" dirty="0"/>
              <a:t>One of the simplest spatial filtering operations is </a:t>
            </a:r>
            <a:r>
              <a:rPr lang="en-US" altLang="en-US" dirty="0">
                <a:solidFill>
                  <a:srgbClr val="00B0F0"/>
                </a:solidFill>
              </a:rPr>
              <a:t>smoothing operations</a:t>
            </a:r>
            <a:r>
              <a:rPr lang="en-US" altLang="en-US" dirty="0"/>
              <a:t>:</a:t>
            </a:r>
          </a:p>
          <a:p>
            <a:pPr marL="1028700" lvl="1" indent="-487363" eaLnBrk="1" hangingPunct="1">
              <a:buFont typeface="Wingdings" panose="05000000000000000000" pitchFamily="2" charset="2"/>
              <a:buChar char="ü"/>
            </a:pPr>
            <a:r>
              <a:rPr lang="en-US" altLang="en-US" dirty="0"/>
              <a:t>Simply </a:t>
            </a:r>
            <a:r>
              <a:rPr lang="en-US" altLang="en-US" dirty="0">
                <a:solidFill>
                  <a:srgbClr val="00B0F0"/>
                </a:solidFill>
              </a:rPr>
              <a:t>average</a:t>
            </a:r>
            <a:r>
              <a:rPr lang="en-US" altLang="en-US" dirty="0"/>
              <a:t> all of the pixels in a neighborhood around a central value</a:t>
            </a:r>
          </a:p>
          <a:p>
            <a:pPr marL="1028700" lvl="1" indent="-487363" eaLnBrk="1" hangingPunct="1">
              <a:buFont typeface="Wingdings" panose="05000000000000000000" pitchFamily="2" charset="2"/>
              <a:buChar char="ü"/>
            </a:pPr>
            <a:r>
              <a:rPr lang="en-US" altLang="en-US" dirty="0"/>
              <a:t>Useful in </a:t>
            </a:r>
            <a:r>
              <a:rPr lang="en-US" altLang="en-US" dirty="0">
                <a:solidFill>
                  <a:srgbClr val="00B0F0"/>
                </a:solidFill>
              </a:rPr>
              <a:t>removing noise </a:t>
            </a:r>
            <a:r>
              <a:rPr lang="en-US" altLang="en-US" dirty="0"/>
              <a:t>from images</a:t>
            </a:r>
          </a:p>
          <a:p>
            <a:pPr marL="1028700" lvl="1" indent="-487363" eaLnBrk="1" hangingPunct="1">
              <a:buFont typeface="Wingdings" panose="05000000000000000000" pitchFamily="2" charset="2"/>
              <a:buChar char="ü"/>
            </a:pPr>
            <a:r>
              <a:rPr lang="en-US" altLang="en-US" dirty="0"/>
              <a:t>Also useful for </a:t>
            </a:r>
            <a:r>
              <a:rPr lang="en-US" altLang="en-US" dirty="0">
                <a:solidFill>
                  <a:srgbClr val="00B0F0"/>
                </a:solidFill>
              </a:rPr>
              <a:t>highlighting gross detail</a:t>
            </a:r>
          </a:p>
        </p:txBody>
      </p:sp>
      <p:sp>
        <p:nvSpPr>
          <p:cNvPr id="79894" name="Rectangle 28">
            <a:extLst>
              <a:ext uri="{FF2B5EF4-FFF2-40B4-BE49-F238E27FC236}">
                <a16:creationId xmlns:a16="http://schemas.microsoft.com/office/drawing/2014/main" id="{F8F08B1F-D9AF-84B5-0562-80A018333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742" y="4441371"/>
            <a:ext cx="2051050" cy="124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IE" altLang="en-US" sz="2000" dirty="0">
                <a:solidFill>
                  <a:srgbClr val="7030A0"/>
                </a:solidFill>
              </a:rPr>
              <a:t>Simple</a:t>
            </a:r>
          </a:p>
          <a:p>
            <a:pPr eaLnBrk="1" hangingPunct="1">
              <a:buFontTx/>
              <a:buNone/>
            </a:pPr>
            <a:r>
              <a:rPr lang="en-IE" altLang="en-US" sz="2000" dirty="0">
                <a:solidFill>
                  <a:srgbClr val="7030A0"/>
                </a:solidFill>
              </a:rPr>
              <a:t>averaging</a:t>
            </a:r>
          </a:p>
          <a:p>
            <a:pPr eaLnBrk="1" hangingPunct="1">
              <a:buFontTx/>
              <a:buNone/>
            </a:pPr>
            <a:r>
              <a:rPr lang="en-IE" altLang="en-US" sz="2000" dirty="0">
                <a:solidFill>
                  <a:srgbClr val="7030A0"/>
                </a:solidFill>
              </a:rPr>
              <a:t>filter</a:t>
            </a:r>
            <a:endParaRPr lang="en-US" altLang="en-US" sz="2000" dirty="0">
              <a:solidFill>
                <a:srgbClr val="7030A0"/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E9547840-A145-0A06-FA7B-950251EE817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Smoothing Spatial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B943F-F476-8843-C50A-34DAF409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045" y="3957591"/>
            <a:ext cx="2288041" cy="2182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>
            <a:extLst>
              <a:ext uri="{FF2B5EF4-FFF2-40B4-BE49-F238E27FC236}">
                <a16:creationId xmlns:a16="http://schemas.microsoft.com/office/drawing/2014/main" id="{F0B5E4D1-6C5A-58D3-4C7B-C49DAE3D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1"/>
          <a:stretch>
            <a:fillRect/>
          </a:stretch>
        </p:blipFill>
        <p:spPr bwMode="auto">
          <a:xfrm>
            <a:off x="5424489" y="887413"/>
            <a:ext cx="3243084" cy="518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>
            <a:extLst>
              <a:ext uri="{FF2B5EF4-FFF2-40B4-BE49-F238E27FC236}">
                <a16:creationId xmlns:a16="http://schemas.microsoft.com/office/drawing/2014/main" id="{CC64315E-140F-C7D2-E2F9-50C11B81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 b="50046"/>
          <a:stretch>
            <a:fillRect/>
          </a:stretch>
        </p:blipFill>
        <p:spPr bwMode="auto">
          <a:xfrm>
            <a:off x="442527" y="887414"/>
            <a:ext cx="3246823" cy="518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6">
            <a:extLst>
              <a:ext uri="{FF2B5EF4-FFF2-40B4-BE49-F238E27FC236}">
                <a16:creationId xmlns:a16="http://schemas.microsoft.com/office/drawing/2014/main" id="{A3C01CCB-9844-1F1F-C721-A27A11C1A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6394450"/>
            <a:ext cx="6399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ArialMT"/>
              </a:rPr>
              <a:t>Image of whole body bone scan (from front and back)</a:t>
            </a:r>
            <a:endParaRPr lang="en-US" altLang="en-US" sz="1800" dirty="0">
              <a:solidFill>
                <a:srgbClr val="7030A0"/>
              </a:solidFill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821F81F9-7844-8E1C-3476-7A42D527E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31" y="3248025"/>
            <a:ext cx="883372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B1234FFD-0BC1-56F4-FE3B-ED9D7B8FC6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Enhancement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CD5EC-1B7A-6C81-6047-760E2C96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4">
            <a:extLst>
              <a:ext uri="{FF2B5EF4-FFF2-40B4-BE49-F238E27FC236}">
                <a16:creationId xmlns:a16="http://schemas.microsoft.com/office/drawing/2014/main" id="{35FDA703-B20E-868E-462B-B2102B6BCE88}"/>
              </a:ext>
            </a:extLst>
          </p:cNvPr>
          <p:cNvGrpSpPr>
            <a:grpSpLocks/>
          </p:cNvGrpSpPr>
          <p:nvPr/>
        </p:nvGrpSpPr>
        <p:grpSpPr bwMode="auto">
          <a:xfrm>
            <a:off x="7254878" y="1425575"/>
            <a:ext cx="1568450" cy="1560513"/>
            <a:chOff x="3696" y="2149"/>
            <a:chExt cx="988" cy="983"/>
          </a:xfrm>
        </p:grpSpPr>
        <p:sp>
          <p:nvSpPr>
            <p:cNvPr id="82212" name="Rectangle 266">
              <a:extLst>
                <a:ext uri="{FF2B5EF4-FFF2-40B4-BE49-F238E27FC236}">
                  <a16:creationId xmlns:a16="http://schemas.microsoft.com/office/drawing/2014/main" id="{C6FA931D-0D02-412E-F0AA-29226CC0A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3" name="Rectangle 267">
              <a:extLst>
                <a:ext uri="{FF2B5EF4-FFF2-40B4-BE49-F238E27FC236}">
                  <a16:creationId xmlns:a16="http://schemas.microsoft.com/office/drawing/2014/main" id="{98F9227E-6DB3-9010-B355-3CEA349E2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4" name="Rectangle 268">
              <a:extLst>
                <a:ext uri="{FF2B5EF4-FFF2-40B4-BE49-F238E27FC236}">
                  <a16:creationId xmlns:a16="http://schemas.microsoft.com/office/drawing/2014/main" id="{4ED4FE84-E981-55DC-BFB5-CEF89C2AF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5" name="Rectangle 269">
              <a:extLst>
                <a:ext uri="{FF2B5EF4-FFF2-40B4-BE49-F238E27FC236}">
                  <a16:creationId xmlns:a16="http://schemas.microsoft.com/office/drawing/2014/main" id="{121190FC-1FF3-0ADF-84F2-9375BA2C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6" name="Rectangle 270">
              <a:extLst>
                <a:ext uri="{FF2B5EF4-FFF2-40B4-BE49-F238E27FC236}">
                  <a16:creationId xmlns:a16="http://schemas.microsoft.com/office/drawing/2014/main" id="{3F0D888C-8592-422B-43DA-AA7747281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l-GR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7" name="Rectangle 271">
              <a:extLst>
                <a:ext uri="{FF2B5EF4-FFF2-40B4-BE49-F238E27FC236}">
                  <a16:creationId xmlns:a16="http://schemas.microsoft.com/office/drawing/2014/main" id="{DDB0C85A-C15C-DB91-7953-6E2615741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8" name="Rectangle 272">
              <a:extLst>
                <a:ext uri="{FF2B5EF4-FFF2-40B4-BE49-F238E27FC236}">
                  <a16:creationId xmlns:a16="http://schemas.microsoft.com/office/drawing/2014/main" id="{568EF20D-B137-29B5-C3C5-250D3107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19" name="Rectangle 273">
              <a:extLst>
                <a:ext uri="{FF2B5EF4-FFF2-40B4-BE49-F238E27FC236}">
                  <a16:creationId xmlns:a16="http://schemas.microsoft.com/office/drawing/2014/main" id="{C2689AE5-007F-FE67-C30F-467D17C7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220" name="Rectangle 274">
              <a:extLst>
                <a:ext uri="{FF2B5EF4-FFF2-40B4-BE49-F238E27FC236}">
                  <a16:creationId xmlns:a16="http://schemas.microsoft.com/office/drawing/2014/main" id="{87C99B10-E18A-077A-8A72-87C747DFD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400" baseline="30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IE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IE" altLang="en-US" sz="2400" baseline="-25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endParaRPr lang="en-US" altLang="en-US" sz="2400" baseline="-25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1924" name="Group 593">
            <a:extLst>
              <a:ext uri="{FF2B5EF4-FFF2-40B4-BE49-F238E27FC236}">
                <a16:creationId xmlns:a16="http://schemas.microsoft.com/office/drawing/2014/main" id="{353EB5E3-A42E-D8C1-5592-EE1BC216C8B3}"/>
              </a:ext>
            </a:extLst>
          </p:cNvPr>
          <p:cNvGrpSpPr>
            <a:grpSpLocks/>
          </p:cNvGrpSpPr>
          <p:nvPr/>
        </p:nvGrpSpPr>
        <p:grpSpPr bwMode="auto">
          <a:xfrm>
            <a:off x="638178" y="1624013"/>
            <a:ext cx="3625850" cy="3384550"/>
            <a:chOff x="330" y="1023"/>
            <a:chExt cx="2284" cy="2132"/>
          </a:xfrm>
        </p:grpSpPr>
        <p:sp>
          <p:nvSpPr>
            <p:cNvPr id="81972" name="Rectangle 308">
              <a:extLst>
                <a:ext uri="{FF2B5EF4-FFF2-40B4-BE49-F238E27FC236}">
                  <a16:creationId xmlns:a16="http://schemas.microsoft.com/office/drawing/2014/main" id="{338BD1D7-EA10-2CBE-29A2-CA4C090AC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3" name="Rectangle 309">
              <a:extLst>
                <a:ext uri="{FF2B5EF4-FFF2-40B4-BE49-F238E27FC236}">
                  <a16:creationId xmlns:a16="http://schemas.microsoft.com/office/drawing/2014/main" id="{A2C03F9B-5B16-2118-0F5E-29FB46160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4" name="Rectangle 310">
              <a:extLst>
                <a:ext uri="{FF2B5EF4-FFF2-40B4-BE49-F238E27FC236}">
                  <a16:creationId xmlns:a16="http://schemas.microsoft.com/office/drawing/2014/main" id="{7A071CCB-7FE4-02F3-5668-E9B967B9F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5" name="Rectangle 311">
              <a:extLst>
                <a:ext uri="{FF2B5EF4-FFF2-40B4-BE49-F238E27FC236}">
                  <a16:creationId xmlns:a16="http://schemas.microsoft.com/office/drawing/2014/main" id="{BBD792FC-FB3D-4A76-68DC-63CC7D623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6" name="Rectangle 312">
              <a:extLst>
                <a:ext uri="{FF2B5EF4-FFF2-40B4-BE49-F238E27FC236}">
                  <a16:creationId xmlns:a16="http://schemas.microsoft.com/office/drawing/2014/main" id="{0AEE5A89-6367-E868-B2C5-D24DB78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7" name="Rectangle 313">
              <a:extLst>
                <a:ext uri="{FF2B5EF4-FFF2-40B4-BE49-F238E27FC236}">
                  <a16:creationId xmlns:a16="http://schemas.microsoft.com/office/drawing/2014/main" id="{BED9ECB4-CABF-7E3D-B3ED-BDAE35B8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8" name="Rectangle 314">
              <a:extLst>
                <a:ext uri="{FF2B5EF4-FFF2-40B4-BE49-F238E27FC236}">
                  <a16:creationId xmlns:a16="http://schemas.microsoft.com/office/drawing/2014/main" id="{472938C3-BD94-F421-A2E0-CC1E1AB74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79" name="Rectangle 315">
              <a:extLst>
                <a:ext uri="{FF2B5EF4-FFF2-40B4-BE49-F238E27FC236}">
                  <a16:creationId xmlns:a16="http://schemas.microsoft.com/office/drawing/2014/main" id="{6161017A-2383-3F0B-4470-35BBD8B07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0" name="Rectangle 316">
              <a:extLst>
                <a:ext uri="{FF2B5EF4-FFF2-40B4-BE49-F238E27FC236}">
                  <a16:creationId xmlns:a16="http://schemas.microsoft.com/office/drawing/2014/main" id="{A86B6CC7-C4DE-C123-DE0E-17E197BC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1" name="Rectangle 317">
              <a:extLst>
                <a:ext uri="{FF2B5EF4-FFF2-40B4-BE49-F238E27FC236}">
                  <a16:creationId xmlns:a16="http://schemas.microsoft.com/office/drawing/2014/main" id="{C9A68801-D064-CC42-BE7A-73E828022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2" name="Rectangle 318">
              <a:extLst>
                <a:ext uri="{FF2B5EF4-FFF2-40B4-BE49-F238E27FC236}">
                  <a16:creationId xmlns:a16="http://schemas.microsoft.com/office/drawing/2014/main" id="{EBA85272-B5C9-BBEB-E2BC-05F2191B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3" name="Rectangle 319">
              <a:extLst>
                <a:ext uri="{FF2B5EF4-FFF2-40B4-BE49-F238E27FC236}">
                  <a16:creationId xmlns:a16="http://schemas.microsoft.com/office/drawing/2014/main" id="{DD0D2FA0-1413-720F-0128-A5AC40137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4" name="Rectangle 320">
              <a:extLst>
                <a:ext uri="{FF2B5EF4-FFF2-40B4-BE49-F238E27FC236}">
                  <a16:creationId xmlns:a16="http://schemas.microsoft.com/office/drawing/2014/main" id="{0481C0DD-A625-822F-266C-F3884EDE6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5" name="Rectangle 321">
              <a:extLst>
                <a:ext uri="{FF2B5EF4-FFF2-40B4-BE49-F238E27FC236}">
                  <a16:creationId xmlns:a16="http://schemas.microsoft.com/office/drawing/2014/main" id="{07A022EA-9BF2-E7C9-1655-AE75D764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6" name="Rectangle 322">
              <a:extLst>
                <a:ext uri="{FF2B5EF4-FFF2-40B4-BE49-F238E27FC236}">
                  <a16:creationId xmlns:a16="http://schemas.microsoft.com/office/drawing/2014/main" id="{B54D153F-887B-5813-61E7-B59D483F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7" name="Rectangle 323">
              <a:extLst>
                <a:ext uri="{FF2B5EF4-FFF2-40B4-BE49-F238E27FC236}">
                  <a16:creationId xmlns:a16="http://schemas.microsoft.com/office/drawing/2014/main" id="{D73E8198-5FEB-CB65-01B9-DB02B8EB3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8" name="Rectangle 324">
              <a:extLst>
                <a:ext uri="{FF2B5EF4-FFF2-40B4-BE49-F238E27FC236}">
                  <a16:creationId xmlns:a16="http://schemas.microsoft.com/office/drawing/2014/main" id="{2703A5E8-5173-53E5-A878-9C0667A77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89" name="Rectangle 325">
              <a:extLst>
                <a:ext uri="{FF2B5EF4-FFF2-40B4-BE49-F238E27FC236}">
                  <a16:creationId xmlns:a16="http://schemas.microsoft.com/office/drawing/2014/main" id="{98B8ACCC-F5D6-AA80-EF15-61D29B1E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0" name="Rectangle 326">
              <a:extLst>
                <a:ext uri="{FF2B5EF4-FFF2-40B4-BE49-F238E27FC236}">
                  <a16:creationId xmlns:a16="http://schemas.microsoft.com/office/drawing/2014/main" id="{96746902-B204-30D7-E278-BA499AA9F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1" name="Rectangle 327">
              <a:extLst>
                <a:ext uri="{FF2B5EF4-FFF2-40B4-BE49-F238E27FC236}">
                  <a16:creationId xmlns:a16="http://schemas.microsoft.com/office/drawing/2014/main" id="{257021E7-F6CC-5114-ACF0-35E825617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2" name="Rectangle 328">
              <a:extLst>
                <a:ext uri="{FF2B5EF4-FFF2-40B4-BE49-F238E27FC236}">
                  <a16:creationId xmlns:a16="http://schemas.microsoft.com/office/drawing/2014/main" id="{34B2FDA5-9C16-111F-5D2D-4F85D801B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3" name="Rectangle 329">
              <a:extLst>
                <a:ext uri="{FF2B5EF4-FFF2-40B4-BE49-F238E27FC236}">
                  <a16:creationId xmlns:a16="http://schemas.microsoft.com/office/drawing/2014/main" id="{3671DE44-9E9B-4FF4-4CB9-59DD193EF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4" name="Rectangle 330">
              <a:extLst>
                <a:ext uri="{FF2B5EF4-FFF2-40B4-BE49-F238E27FC236}">
                  <a16:creationId xmlns:a16="http://schemas.microsoft.com/office/drawing/2014/main" id="{1F3B0457-EAA5-B99A-ADAD-95D4A9DA0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5" name="Rectangle 331">
              <a:extLst>
                <a:ext uri="{FF2B5EF4-FFF2-40B4-BE49-F238E27FC236}">
                  <a16:creationId xmlns:a16="http://schemas.microsoft.com/office/drawing/2014/main" id="{A73B4A8F-2AB8-03E9-6778-86DEF6908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6" name="Rectangle 332">
              <a:extLst>
                <a:ext uri="{FF2B5EF4-FFF2-40B4-BE49-F238E27FC236}">
                  <a16:creationId xmlns:a16="http://schemas.microsoft.com/office/drawing/2014/main" id="{EAF6C687-928C-F567-675D-4FF2AD11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7" name="Rectangle 333">
              <a:extLst>
                <a:ext uri="{FF2B5EF4-FFF2-40B4-BE49-F238E27FC236}">
                  <a16:creationId xmlns:a16="http://schemas.microsoft.com/office/drawing/2014/main" id="{566FE8FA-340F-F1F5-CC67-13E40512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8" name="Rectangle 334">
              <a:extLst>
                <a:ext uri="{FF2B5EF4-FFF2-40B4-BE49-F238E27FC236}">
                  <a16:creationId xmlns:a16="http://schemas.microsoft.com/office/drawing/2014/main" id="{1ECCEA23-29C4-8454-2EB2-4C1BAFFD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1999" name="Rectangle 335">
              <a:extLst>
                <a:ext uri="{FF2B5EF4-FFF2-40B4-BE49-F238E27FC236}">
                  <a16:creationId xmlns:a16="http://schemas.microsoft.com/office/drawing/2014/main" id="{4A488281-8832-733C-0110-B3A442315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0" name="Rectangle 336">
              <a:extLst>
                <a:ext uri="{FF2B5EF4-FFF2-40B4-BE49-F238E27FC236}">
                  <a16:creationId xmlns:a16="http://schemas.microsoft.com/office/drawing/2014/main" id="{29D1076B-C47D-ADB7-6DF1-FEA146C77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1" name="Rectangle 337">
              <a:extLst>
                <a:ext uri="{FF2B5EF4-FFF2-40B4-BE49-F238E27FC236}">
                  <a16:creationId xmlns:a16="http://schemas.microsoft.com/office/drawing/2014/main" id="{2D463D5A-2D57-AC03-C3C8-8449C008D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2" name="Rectangle 338">
              <a:extLst>
                <a:ext uri="{FF2B5EF4-FFF2-40B4-BE49-F238E27FC236}">
                  <a16:creationId xmlns:a16="http://schemas.microsoft.com/office/drawing/2014/main" id="{8F25266C-EBF5-038B-380F-B7C9AD5C5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3" name="Rectangle 339">
              <a:extLst>
                <a:ext uri="{FF2B5EF4-FFF2-40B4-BE49-F238E27FC236}">
                  <a16:creationId xmlns:a16="http://schemas.microsoft.com/office/drawing/2014/main" id="{D85461EB-EFE5-AE8D-972E-18F7EBA7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4" name="Rectangle 340">
              <a:extLst>
                <a:ext uri="{FF2B5EF4-FFF2-40B4-BE49-F238E27FC236}">
                  <a16:creationId xmlns:a16="http://schemas.microsoft.com/office/drawing/2014/main" id="{B74C2921-092D-23FE-F150-01A87F319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5" name="Rectangle 341">
              <a:extLst>
                <a:ext uri="{FF2B5EF4-FFF2-40B4-BE49-F238E27FC236}">
                  <a16:creationId xmlns:a16="http://schemas.microsoft.com/office/drawing/2014/main" id="{6E5A4E41-FE64-9DCA-3D3F-1AD0B436D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6" name="Rectangle 342">
              <a:extLst>
                <a:ext uri="{FF2B5EF4-FFF2-40B4-BE49-F238E27FC236}">
                  <a16:creationId xmlns:a16="http://schemas.microsoft.com/office/drawing/2014/main" id="{B9D83C9E-EF68-5102-FA08-CC7F6BD7D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7" name="Rectangle 343">
              <a:extLst>
                <a:ext uri="{FF2B5EF4-FFF2-40B4-BE49-F238E27FC236}">
                  <a16:creationId xmlns:a16="http://schemas.microsoft.com/office/drawing/2014/main" id="{B1F798D7-C0D4-95FA-99C4-29BBD9076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8" name="Rectangle 344">
              <a:extLst>
                <a:ext uri="{FF2B5EF4-FFF2-40B4-BE49-F238E27FC236}">
                  <a16:creationId xmlns:a16="http://schemas.microsoft.com/office/drawing/2014/main" id="{78DB7605-92D5-0BA7-B5BF-2852C21BE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09" name="Rectangle 345">
              <a:extLst>
                <a:ext uri="{FF2B5EF4-FFF2-40B4-BE49-F238E27FC236}">
                  <a16:creationId xmlns:a16="http://schemas.microsoft.com/office/drawing/2014/main" id="{0A96902E-3897-F00A-D0D8-1CCB84303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0" name="Rectangle 346">
              <a:extLst>
                <a:ext uri="{FF2B5EF4-FFF2-40B4-BE49-F238E27FC236}">
                  <a16:creationId xmlns:a16="http://schemas.microsoft.com/office/drawing/2014/main" id="{3516448F-7034-80A0-D7A8-EAAE494C4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1" name="Rectangle 347">
              <a:extLst>
                <a:ext uri="{FF2B5EF4-FFF2-40B4-BE49-F238E27FC236}">
                  <a16:creationId xmlns:a16="http://schemas.microsoft.com/office/drawing/2014/main" id="{52E18A20-E27E-58E8-307C-AB26E0613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2" name="Rectangle 348">
              <a:extLst>
                <a:ext uri="{FF2B5EF4-FFF2-40B4-BE49-F238E27FC236}">
                  <a16:creationId xmlns:a16="http://schemas.microsoft.com/office/drawing/2014/main" id="{B7570910-07D8-E4C8-7F3A-CA0BFBD23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3" name="Rectangle 349">
              <a:extLst>
                <a:ext uri="{FF2B5EF4-FFF2-40B4-BE49-F238E27FC236}">
                  <a16:creationId xmlns:a16="http://schemas.microsoft.com/office/drawing/2014/main" id="{794FD0A3-3ADC-5214-5EFA-5B3D8FE8A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4" name="Rectangle 350">
              <a:extLst>
                <a:ext uri="{FF2B5EF4-FFF2-40B4-BE49-F238E27FC236}">
                  <a16:creationId xmlns:a16="http://schemas.microsoft.com/office/drawing/2014/main" id="{D5F8FE1E-86F1-6E94-8B1C-70062BBA4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5" name="Rectangle 351">
              <a:extLst>
                <a:ext uri="{FF2B5EF4-FFF2-40B4-BE49-F238E27FC236}">
                  <a16:creationId xmlns:a16="http://schemas.microsoft.com/office/drawing/2014/main" id="{D6F66C31-B153-7D05-B5B8-13D5820CC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6" name="Rectangle 352">
              <a:extLst>
                <a:ext uri="{FF2B5EF4-FFF2-40B4-BE49-F238E27FC236}">
                  <a16:creationId xmlns:a16="http://schemas.microsoft.com/office/drawing/2014/main" id="{174F022A-C76F-C0F1-2DF5-013554B31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7" name="Rectangle 353">
              <a:extLst>
                <a:ext uri="{FF2B5EF4-FFF2-40B4-BE49-F238E27FC236}">
                  <a16:creationId xmlns:a16="http://schemas.microsoft.com/office/drawing/2014/main" id="{3D8E3BB7-0213-5DBF-6E8C-B5B583E1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8" name="Rectangle 354">
              <a:extLst>
                <a:ext uri="{FF2B5EF4-FFF2-40B4-BE49-F238E27FC236}">
                  <a16:creationId xmlns:a16="http://schemas.microsoft.com/office/drawing/2014/main" id="{02B7EB59-4257-A8E1-338F-E9A63F522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19" name="Rectangle 355">
              <a:extLst>
                <a:ext uri="{FF2B5EF4-FFF2-40B4-BE49-F238E27FC236}">
                  <a16:creationId xmlns:a16="http://schemas.microsoft.com/office/drawing/2014/main" id="{12887A08-E1A9-ED5E-506C-4CC583CA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0" name="Rectangle 356">
              <a:extLst>
                <a:ext uri="{FF2B5EF4-FFF2-40B4-BE49-F238E27FC236}">
                  <a16:creationId xmlns:a16="http://schemas.microsoft.com/office/drawing/2014/main" id="{D6195C7B-3E53-06CB-4429-5DDF60CA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1" name="Rectangle 357">
              <a:extLst>
                <a:ext uri="{FF2B5EF4-FFF2-40B4-BE49-F238E27FC236}">
                  <a16:creationId xmlns:a16="http://schemas.microsoft.com/office/drawing/2014/main" id="{EB76C68C-CDC4-654B-981E-3C306990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2" name="Rectangle 358">
              <a:extLst>
                <a:ext uri="{FF2B5EF4-FFF2-40B4-BE49-F238E27FC236}">
                  <a16:creationId xmlns:a16="http://schemas.microsoft.com/office/drawing/2014/main" id="{838CEFB2-BE07-0624-E8C6-2C165CD28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3" name="Rectangle 359">
              <a:extLst>
                <a:ext uri="{FF2B5EF4-FFF2-40B4-BE49-F238E27FC236}">
                  <a16:creationId xmlns:a16="http://schemas.microsoft.com/office/drawing/2014/main" id="{6E489BF7-9A78-70DB-771F-D311C9A77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4" name="Rectangle 360">
              <a:extLst>
                <a:ext uri="{FF2B5EF4-FFF2-40B4-BE49-F238E27FC236}">
                  <a16:creationId xmlns:a16="http://schemas.microsoft.com/office/drawing/2014/main" id="{3719EBBD-F777-7EB8-E825-D44CE0E3D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5" name="Rectangle 361">
              <a:extLst>
                <a:ext uri="{FF2B5EF4-FFF2-40B4-BE49-F238E27FC236}">
                  <a16:creationId xmlns:a16="http://schemas.microsoft.com/office/drawing/2014/main" id="{DA4BF468-AE9D-8F10-0FD2-7258ACC68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6" name="Rectangle 362">
              <a:extLst>
                <a:ext uri="{FF2B5EF4-FFF2-40B4-BE49-F238E27FC236}">
                  <a16:creationId xmlns:a16="http://schemas.microsoft.com/office/drawing/2014/main" id="{680739D8-0698-1B66-2033-08D13947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7" name="Rectangle 363">
              <a:extLst>
                <a:ext uri="{FF2B5EF4-FFF2-40B4-BE49-F238E27FC236}">
                  <a16:creationId xmlns:a16="http://schemas.microsoft.com/office/drawing/2014/main" id="{DCB79568-C473-3B13-5AF1-ABEA81C5D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8" name="Rectangle 364">
              <a:extLst>
                <a:ext uri="{FF2B5EF4-FFF2-40B4-BE49-F238E27FC236}">
                  <a16:creationId xmlns:a16="http://schemas.microsoft.com/office/drawing/2014/main" id="{5FDE9F27-A4C6-B2D7-851E-D66C55729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29" name="Rectangle 365">
              <a:extLst>
                <a:ext uri="{FF2B5EF4-FFF2-40B4-BE49-F238E27FC236}">
                  <a16:creationId xmlns:a16="http://schemas.microsoft.com/office/drawing/2014/main" id="{25C23AF8-819C-15AD-59EA-3801A502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0" name="Rectangle 366">
              <a:extLst>
                <a:ext uri="{FF2B5EF4-FFF2-40B4-BE49-F238E27FC236}">
                  <a16:creationId xmlns:a16="http://schemas.microsoft.com/office/drawing/2014/main" id="{2C101D5D-63A0-BE6A-DD92-8F87BF789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1" name="Rectangle 367">
              <a:extLst>
                <a:ext uri="{FF2B5EF4-FFF2-40B4-BE49-F238E27FC236}">
                  <a16:creationId xmlns:a16="http://schemas.microsoft.com/office/drawing/2014/main" id="{63B1E98B-C085-A7B3-1A46-8542E2A88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2" name="Rectangle 368">
              <a:extLst>
                <a:ext uri="{FF2B5EF4-FFF2-40B4-BE49-F238E27FC236}">
                  <a16:creationId xmlns:a16="http://schemas.microsoft.com/office/drawing/2014/main" id="{7AA06EB0-75A0-025E-483B-E00BC17B7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3" name="Rectangle 369">
              <a:extLst>
                <a:ext uri="{FF2B5EF4-FFF2-40B4-BE49-F238E27FC236}">
                  <a16:creationId xmlns:a16="http://schemas.microsoft.com/office/drawing/2014/main" id="{84EA9385-E7CF-D062-1F54-6B5E9577B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4" name="Rectangle 370">
              <a:extLst>
                <a:ext uri="{FF2B5EF4-FFF2-40B4-BE49-F238E27FC236}">
                  <a16:creationId xmlns:a16="http://schemas.microsoft.com/office/drawing/2014/main" id="{64430405-30E9-247A-F03F-6EEF8A26B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5" name="Rectangle 371">
              <a:extLst>
                <a:ext uri="{FF2B5EF4-FFF2-40B4-BE49-F238E27FC236}">
                  <a16:creationId xmlns:a16="http://schemas.microsoft.com/office/drawing/2014/main" id="{81202965-F0F8-A6CA-C25F-7CEBAE2B8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6" name="Rectangle 372">
              <a:extLst>
                <a:ext uri="{FF2B5EF4-FFF2-40B4-BE49-F238E27FC236}">
                  <a16:creationId xmlns:a16="http://schemas.microsoft.com/office/drawing/2014/main" id="{9EE6FED7-8D97-8B37-2203-31BFC49E3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7" name="Rectangle 373">
              <a:extLst>
                <a:ext uri="{FF2B5EF4-FFF2-40B4-BE49-F238E27FC236}">
                  <a16:creationId xmlns:a16="http://schemas.microsoft.com/office/drawing/2014/main" id="{AF59A431-2C4A-48C5-C7BA-1CF32ABA5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8" name="Rectangle 374">
              <a:extLst>
                <a:ext uri="{FF2B5EF4-FFF2-40B4-BE49-F238E27FC236}">
                  <a16:creationId xmlns:a16="http://schemas.microsoft.com/office/drawing/2014/main" id="{5205E8D9-2C2E-36C2-7B1D-D51775954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39" name="Rectangle 375">
              <a:extLst>
                <a:ext uri="{FF2B5EF4-FFF2-40B4-BE49-F238E27FC236}">
                  <a16:creationId xmlns:a16="http://schemas.microsoft.com/office/drawing/2014/main" id="{A0B7B045-2619-5E02-332A-61E5F2E5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0" name="Rectangle 376">
              <a:extLst>
                <a:ext uri="{FF2B5EF4-FFF2-40B4-BE49-F238E27FC236}">
                  <a16:creationId xmlns:a16="http://schemas.microsoft.com/office/drawing/2014/main" id="{92749866-02A7-D341-F145-DA47D1ADF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1" name="Rectangle 377">
              <a:extLst>
                <a:ext uri="{FF2B5EF4-FFF2-40B4-BE49-F238E27FC236}">
                  <a16:creationId xmlns:a16="http://schemas.microsoft.com/office/drawing/2014/main" id="{8043D7FB-156F-7759-7FF7-7C1D479D2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2" name="Rectangle 378">
              <a:extLst>
                <a:ext uri="{FF2B5EF4-FFF2-40B4-BE49-F238E27FC236}">
                  <a16:creationId xmlns:a16="http://schemas.microsoft.com/office/drawing/2014/main" id="{97AA446B-7A53-FFD3-0CF4-B42C4D03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3" name="Rectangle 379">
              <a:extLst>
                <a:ext uri="{FF2B5EF4-FFF2-40B4-BE49-F238E27FC236}">
                  <a16:creationId xmlns:a16="http://schemas.microsoft.com/office/drawing/2014/main" id="{F4E27D38-FB85-7A90-2DEC-D10A793C0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4" name="Rectangle 380">
              <a:extLst>
                <a:ext uri="{FF2B5EF4-FFF2-40B4-BE49-F238E27FC236}">
                  <a16:creationId xmlns:a16="http://schemas.microsoft.com/office/drawing/2014/main" id="{9CF159DB-E118-2F06-11A1-61E20191E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5" name="Rectangle 381">
              <a:extLst>
                <a:ext uri="{FF2B5EF4-FFF2-40B4-BE49-F238E27FC236}">
                  <a16:creationId xmlns:a16="http://schemas.microsoft.com/office/drawing/2014/main" id="{D41705CD-11B8-B009-BB78-382D9713E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6" name="Rectangle 382">
              <a:extLst>
                <a:ext uri="{FF2B5EF4-FFF2-40B4-BE49-F238E27FC236}">
                  <a16:creationId xmlns:a16="http://schemas.microsoft.com/office/drawing/2014/main" id="{D60F89FB-A65F-F07E-DB7C-28DD3E1C6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7" name="Rectangle 383">
              <a:extLst>
                <a:ext uri="{FF2B5EF4-FFF2-40B4-BE49-F238E27FC236}">
                  <a16:creationId xmlns:a16="http://schemas.microsoft.com/office/drawing/2014/main" id="{9363E82D-4696-5D60-4357-2024B194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8" name="Rectangle 384">
              <a:extLst>
                <a:ext uri="{FF2B5EF4-FFF2-40B4-BE49-F238E27FC236}">
                  <a16:creationId xmlns:a16="http://schemas.microsoft.com/office/drawing/2014/main" id="{B1884743-9E44-721D-DEE7-529451A1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49" name="Rectangle 385">
              <a:extLst>
                <a:ext uri="{FF2B5EF4-FFF2-40B4-BE49-F238E27FC236}">
                  <a16:creationId xmlns:a16="http://schemas.microsoft.com/office/drawing/2014/main" id="{935F3376-86BE-39AD-3DAF-5A38F54B1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0" name="Rectangle 386">
              <a:extLst>
                <a:ext uri="{FF2B5EF4-FFF2-40B4-BE49-F238E27FC236}">
                  <a16:creationId xmlns:a16="http://schemas.microsoft.com/office/drawing/2014/main" id="{23737F0C-496A-B2E7-2CDA-ED96581ED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1" name="Rectangle 387">
              <a:extLst>
                <a:ext uri="{FF2B5EF4-FFF2-40B4-BE49-F238E27FC236}">
                  <a16:creationId xmlns:a16="http://schemas.microsoft.com/office/drawing/2014/main" id="{8DC674E6-FAF1-2832-9252-64D69D60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2" name="Rectangle 388">
              <a:extLst>
                <a:ext uri="{FF2B5EF4-FFF2-40B4-BE49-F238E27FC236}">
                  <a16:creationId xmlns:a16="http://schemas.microsoft.com/office/drawing/2014/main" id="{F995D79D-1218-FB3A-299A-9EAD1329B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3" name="Rectangle 389">
              <a:extLst>
                <a:ext uri="{FF2B5EF4-FFF2-40B4-BE49-F238E27FC236}">
                  <a16:creationId xmlns:a16="http://schemas.microsoft.com/office/drawing/2014/main" id="{68FE6382-3366-078F-C629-C3EC5BCB5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4" name="Rectangle 390">
              <a:extLst>
                <a:ext uri="{FF2B5EF4-FFF2-40B4-BE49-F238E27FC236}">
                  <a16:creationId xmlns:a16="http://schemas.microsoft.com/office/drawing/2014/main" id="{6012E1E6-F5A7-E035-573C-3771B3E05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5" name="Rectangle 391">
              <a:extLst>
                <a:ext uri="{FF2B5EF4-FFF2-40B4-BE49-F238E27FC236}">
                  <a16:creationId xmlns:a16="http://schemas.microsoft.com/office/drawing/2014/main" id="{51BBF414-0B12-7ED4-8874-99A05E244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6" name="Rectangle 392">
              <a:extLst>
                <a:ext uri="{FF2B5EF4-FFF2-40B4-BE49-F238E27FC236}">
                  <a16:creationId xmlns:a16="http://schemas.microsoft.com/office/drawing/2014/main" id="{C057055D-1533-B505-8873-CC22FA579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7" name="Rectangle 393">
              <a:extLst>
                <a:ext uri="{FF2B5EF4-FFF2-40B4-BE49-F238E27FC236}">
                  <a16:creationId xmlns:a16="http://schemas.microsoft.com/office/drawing/2014/main" id="{913A0F97-66C7-4E33-EC49-A0F1582E3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8" name="Rectangle 394">
              <a:extLst>
                <a:ext uri="{FF2B5EF4-FFF2-40B4-BE49-F238E27FC236}">
                  <a16:creationId xmlns:a16="http://schemas.microsoft.com/office/drawing/2014/main" id="{3A1A48CC-3BAC-FA30-7EBE-E22486162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59" name="Rectangle 395">
              <a:extLst>
                <a:ext uri="{FF2B5EF4-FFF2-40B4-BE49-F238E27FC236}">
                  <a16:creationId xmlns:a16="http://schemas.microsoft.com/office/drawing/2014/main" id="{C245B3D0-3FD3-2D8C-A2EF-FB02AA59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0" name="Rectangle 396">
              <a:extLst>
                <a:ext uri="{FF2B5EF4-FFF2-40B4-BE49-F238E27FC236}">
                  <a16:creationId xmlns:a16="http://schemas.microsoft.com/office/drawing/2014/main" id="{6DAB83CE-C3F6-5B03-09C5-D2624BE24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1" name="Rectangle 397">
              <a:extLst>
                <a:ext uri="{FF2B5EF4-FFF2-40B4-BE49-F238E27FC236}">
                  <a16:creationId xmlns:a16="http://schemas.microsoft.com/office/drawing/2014/main" id="{BAB258DE-9540-1B38-F226-CC22F50CE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2" name="Rectangle 398">
              <a:extLst>
                <a:ext uri="{FF2B5EF4-FFF2-40B4-BE49-F238E27FC236}">
                  <a16:creationId xmlns:a16="http://schemas.microsoft.com/office/drawing/2014/main" id="{5A83BA9C-D299-F298-C74C-335A3D7A8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3" name="Rectangle 399">
              <a:extLst>
                <a:ext uri="{FF2B5EF4-FFF2-40B4-BE49-F238E27FC236}">
                  <a16:creationId xmlns:a16="http://schemas.microsoft.com/office/drawing/2014/main" id="{3E621EE4-EE25-7947-C3F1-4B95E85A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4" name="Rectangle 400">
              <a:extLst>
                <a:ext uri="{FF2B5EF4-FFF2-40B4-BE49-F238E27FC236}">
                  <a16:creationId xmlns:a16="http://schemas.microsoft.com/office/drawing/2014/main" id="{904F8A97-0EAC-3BAC-05D5-D60708564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5" name="Rectangle 401">
              <a:extLst>
                <a:ext uri="{FF2B5EF4-FFF2-40B4-BE49-F238E27FC236}">
                  <a16:creationId xmlns:a16="http://schemas.microsoft.com/office/drawing/2014/main" id="{241C1263-36A8-6463-8F53-FF9220AFE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6" name="Rectangle 402">
              <a:extLst>
                <a:ext uri="{FF2B5EF4-FFF2-40B4-BE49-F238E27FC236}">
                  <a16:creationId xmlns:a16="http://schemas.microsoft.com/office/drawing/2014/main" id="{BCC9D9DA-FD29-DEE8-EBE1-685C48B53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7" name="Rectangle 403">
              <a:extLst>
                <a:ext uri="{FF2B5EF4-FFF2-40B4-BE49-F238E27FC236}">
                  <a16:creationId xmlns:a16="http://schemas.microsoft.com/office/drawing/2014/main" id="{E155F34C-10D4-2D07-4692-E3D340297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8" name="Rectangle 404">
              <a:extLst>
                <a:ext uri="{FF2B5EF4-FFF2-40B4-BE49-F238E27FC236}">
                  <a16:creationId xmlns:a16="http://schemas.microsoft.com/office/drawing/2014/main" id="{A1C92528-CF71-C3D0-98C0-1BB1F4D05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69" name="Rectangle 405">
              <a:extLst>
                <a:ext uri="{FF2B5EF4-FFF2-40B4-BE49-F238E27FC236}">
                  <a16:creationId xmlns:a16="http://schemas.microsoft.com/office/drawing/2014/main" id="{23CD39C7-91DD-CD49-6EAA-495ECDCD3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0" name="Rectangle 406">
              <a:extLst>
                <a:ext uri="{FF2B5EF4-FFF2-40B4-BE49-F238E27FC236}">
                  <a16:creationId xmlns:a16="http://schemas.microsoft.com/office/drawing/2014/main" id="{5B3E79D3-5354-8718-3EA6-1884468D9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1" name="Rectangle 407">
              <a:extLst>
                <a:ext uri="{FF2B5EF4-FFF2-40B4-BE49-F238E27FC236}">
                  <a16:creationId xmlns:a16="http://schemas.microsoft.com/office/drawing/2014/main" id="{26A884A5-B604-5B7F-5C87-3E7798821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2" name="Rectangle 408">
              <a:extLst>
                <a:ext uri="{FF2B5EF4-FFF2-40B4-BE49-F238E27FC236}">
                  <a16:creationId xmlns:a16="http://schemas.microsoft.com/office/drawing/2014/main" id="{8DD4DFE5-22AD-98F8-C9B9-45B1C63AD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3" name="Rectangle 409">
              <a:extLst>
                <a:ext uri="{FF2B5EF4-FFF2-40B4-BE49-F238E27FC236}">
                  <a16:creationId xmlns:a16="http://schemas.microsoft.com/office/drawing/2014/main" id="{67AD717D-D677-7A53-B9BC-F0FD10BC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4" name="Rectangle 410">
              <a:extLst>
                <a:ext uri="{FF2B5EF4-FFF2-40B4-BE49-F238E27FC236}">
                  <a16:creationId xmlns:a16="http://schemas.microsoft.com/office/drawing/2014/main" id="{83B646D8-52C3-DDC7-E4CA-2D14611F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5" name="Rectangle 411">
              <a:extLst>
                <a:ext uri="{FF2B5EF4-FFF2-40B4-BE49-F238E27FC236}">
                  <a16:creationId xmlns:a16="http://schemas.microsoft.com/office/drawing/2014/main" id="{AEBB4396-EAC4-B887-80BA-D4749DF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6" name="Rectangle 412">
              <a:extLst>
                <a:ext uri="{FF2B5EF4-FFF2-40B4-BE49-F238E27FC236}">
                  <a16:creationId xmlns:a16="http://schemas.microsoft.com/office/drawing/2014/main" id="{A1EB1B12-675F-39D0-C5C9-396AAFFC2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7" name="Rectangle 413">
              <a:extLst>
                <a:ext uri="{FF2B5EF4-FFF2-40B4-BE49-F238E27FC236}">
                  <a16:creationId xmlns:a16="http://schemas.microsoft.com/office/drawing/2014/main" id="{59115A47-55E5-3ED8-41B3-F37EC3251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8" name="Rectangle 414">
              <a:extLst>
                <a:ext uri="{FF2B5EF4-FFF2-40B4-BE49-F238E27FC236}">
                  <a16:creationId xmlns:a16="http://schemas.microsoft.com/office/drawing/2014/main" id="{E362D70B-420E-52F3-A19B-9D5E55103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79" name="Rectangle 415">
              <a:extLst>
                <a:ext uri="{FF2B5EF4-FFF2-40B4-BE49-F238E27FC236}">
                  <a16:creationId xmlns:a16="http://schemas.microsoft.com/office/drawing/2014/main" id="{E0742DE1-C336-8BDA-209F-86A35EB90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0" name="Rectangle 416">
              <a:extLst>
                <a:ext uri="{FF2B5EF4-FFF2-40B4-BE49-F238E27FC236}">
                  <a16:creationId xmlns:a16="http://schemas.microsoft.com/office/drawing/2014/main" id="{3CFAB8DA-52D8-188E-B457-22EBA8005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1" name="Rectangle 417">
              <a:extLst>
                <a:ext uri="{FF2B5EF4-FFF2-40B4-BE49-F238E27FC236}">
                  <a16:creationId xmlns:a16="http://schemas.microsoft.com/office/drawing/2014/main" id="{FA938308-F5E5-5DBF-A053-7FE64B9C2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2" name="Rectangle 418">
              <a:extLst>
                <a:ext uri="{FF2B5EF4-FFF2-40B4-BE49-F238E27FC236}">
                  <a16:creationId xmlns:a16="http://schemas.microsoft.com/office/drawing/2014/main" id="{BBEFAC81-D348-6176-8646-E147734C2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3" name="Rectangle 419">
              <a:extLst>
                <a:ext uri="{FF2B5EF4-FFF2-40B4-BE49-F238E27FC236}">
                  <a16:creationId xmlns:a16="http://schemas.microsoft.com/office/drawing/2014/main" id="{9CEF67B1-53CC-3640-8A6A-C6EE8A1D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4" name="Rectangle 420">
              <a:extLst>
                <a:ext uri="{FF2B5EF4-FFF2-40B4-BE49-F238E27FC236}">
                  <a16:creationId xmlns:a16="http://schemas.microsoft.com/office/drawing/2014/main" id="{EBCD0445-0979-4C39-9B00-86E759B2F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5" name="Rectangle 421">
              <a:extLst>
                <a:ext uri="{FF2B5EF4-FFF2-40B4-BE49-F238E27FC236}">
                  <a16:creationId xmlns:a16="http://schemas.microsoft.com/office/drawing/2014/main" id="{3A617DC0-9C4B-2108-41A6-68F8A830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6" name="Rectangle 422">
              <a:extLst>
                <a:ext uri="{FF2B5EF4-FFF2-40B4-BE49-F238E27FC236}">
                  <a16:creationId xmlns:a16="http://schemas.microsoft.com/office/drawing/2014/main" id="{08F844E2-EC66-0851-1074-D5403028E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7" name="Rectangle 423">
              <a:extLst>
                <a:ext uri="{FF2B5EF4-FFF2-40B4-BE49-F238E27FC236}">
                  <a16:creationId xmlns:a16="http://schemas.microsoft.com/office/drawing/2014/main" id="{0ABBE13B-E9CC-BEEE-9F8A-A0E539B79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8" name="Rectangle 424">
              <a:extLst>
                <a:ext uri="{FF2B5EF4-FFF2-40B4-BE49-F238E27FC236}">
                  <a16:creationId xmlns:a16="http://schemas.microsoft.com/office/drawing/2014/main" id="{01E6376E-93DD-BDFF-5847-29DB3B66F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89" name="Rectangle 425">
              <a:extLst>
                <a:ext uri="{FF2B5EF4-FFF2-40B4-BE49-F238E27FC236}">
                  <a16:creationId xmlns:a16="http://schemas.microsoft.com/office/drawing/2014/main" id="{C0E2D834-4E44-9EDF-B6B8-0DAA86AEE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0" name="Rectangle 426">
              <a:extLst>
                <a:ext uri="{FF2B5EF4-FFF2-40B4-BE49-F238E27FC236}">
                  <a16:creationId xmlns:a16="http://schemas.microsoft.com/office/drawing/2014/main" id="{23AE3550-7467-3703-6A8D-5595E4FB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1" name="Rectangle 427">
              <a:extLst>
                <a:ext uri="{FF2B5EF4-FFF2-40B4-BE49-F238E27FC236}">
                  <a16:creationId xmlns:a16="http://schemas.microsoft.com/office/drawing/2014/main" id="{F45EE5E2-F159-ECA9-2D42-539AD7B55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2" name="Rectangle 428">
              <a:extLst>
                <a:ext uri="{FF2B5EF4-FFF2-40B4-BE49-F238E27FC236}">
                  <a16:creationId xmlns:a16="http://schemas.microsoft.com/office/drawing/2014/main" id="{2943DE90-49C8-3C5D-733E-648C19A4E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3" name="Rectangle 429">
              <a:extLst>
                <a:ext uri="{FF2B5EF4-FFF2-40B4-BE49-F238E27FC236}">
                  <a16:creationId xmlns:a16="http://schemas.microsoft.com/office/drawing/2014/main" id="{DC24BA2F-5133-3702-44BF-2529642E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4" name="Rectangle 430">
              <a:extLst>
                <a:ext uri="{FF2B5EF4-FFF2-40B4-BE49-F238E27FC236}">
                  <a16:creationId xmlns:a16="http://schemas.microsoft.com/office/drawing/2014/main" id="{034ABB61-0A4D-D313-63F8-EF8514290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5" name="Rectangle 431">
              <a:extLst>
                <a:ext uri="{FF2B5EF4-FFF2-40B4-BE49-F238E27FC236}">
                  <a16:creationId xmlns:a16="http://schemas.microsoft.com/office/drawing/2014/main" id="{0FBF5C08-676A-BD51-AB7C-D3380665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6" name="Rectangle 432">
              <a:extLst>
                <a:ext uri="{FF2B5EF4-FFF2-40B4-BE49-F238E27FC236}">
                  <a16:creationId xmlns:a16="http://schemas.microsoft.com/office/drawing/2014/main" id="{B9320E5F-DD56-FD01-E559-E127ACD93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7" name="Rectangle 433">
              <a:extLst>
                <a:ext uri="{FF2B5EF4-FFF2-40B4-BE49-F238E27FC236}">
                  <a16:creationId xmlns:a16="http://schemas.microsoft.com/office/drawing/2014/main" id="{DEB0DF39-C716-922E-D1A8-A96E6573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8" name="Rectangle 434">
              <a:extLst>
                <a:ext uri="{FF2B5EF4-FFF2-40B4-BE49-F238E27FC236}">
                  <a16:creationId xmlns:a16="http://schemas.microsoft.com/office/drawing/2014/main" id="{C24536B6-B20F-F1FC-19AE-DE71FD679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099" name="Rectangle 435">
              <a:extLst>
                <a:ext uri="{FF2B5EF4-FFF2-40B4-BE49-F238E27FC236}">
                  <a16:creationId xmlns:a16="http://schemas.microsoft.com/office/drawing/2014/main" id="{43B48339-6DBF-3B4F-8CD2-E6178ADF2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0" name="Rectangle 436">
              <a:extLst>
                <a:ext uri="{FF2B5EF4-FFF2-40B4-BE49-F238E27FC236}">
                  <a16:creationId xmlns:a16="http://schemas.microsoft.com/office/drawing/2014/main" id="{5D838D7B-9336-B939-8620-3A6A8961F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1" name="Rectangle 437">
              <a:extLst>
                <a:ext uri="{FF2B5EF4-FFF2-40B4-BE49-F238E27FC236}">
                  <a16:creationId xmlns:a16="http://schemas.microsoft.com/office/drawing/2014/main" id="{D7EEDF46-FF24-CCAD-254B-2C4CBF46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2" name="Rectangle 438">
              <a:extLst>
                <a:ext uri="{FF2B5EF4-FFF2-40B4-BE49-F238E27FC236}">
                  <a16:creationId xmlns:a16="http://schemas.microsoft.com/office/drawing/2014/main" id="{054A91A4-A951-95FA-C881-AEEC3C1B3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3" name="Rectangle 439">
              <a:extLst>
                <a:ext uri="{FF2B5EF4-FFF2-40B4-BE49-F238E27FC236}">
                  <a16:creationId xmlns:a16="http://schemas.microsoft.com/office/drawing/2014/main" id="{AFD3871F-8897-CED8-4333-1EE416BFF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4" name="Rectangle 440">
              <a:extLst>
                <a:ext uri="{FF2B5EF4-FFF2-40B4-BE49-F238E27FC236}">
                  <a16:creationId xmlns:a16="http://schemas.microsoft.com/office/drawing/2014/main" id="{650C2D43-152C-A2EB-1CF9-4BF384C6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5" name="Rectangle 441">
              <a:extLst>
                <a:ext uri="{FF2B5EF4-FFF2-40B4-BE49-F238E27FC236}">
                  <a16:creationId xmlns:a16="http://schemas.microsoft.com/office/drawing/2014/main" id="{46371E4A-345C-59AA-B8F0-503522ECB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6" name="Rectangle 442">
              <a:extLst>
                <a:ext uri="{FF2B5EF4-FFF2-40B4-BE49-F238E27FC236}">
                  <a16:creationId xmlns:a16="http://schemas.microsoft.com/office/drawing/2014/main" id="{125E15CB-FB13-200B-F1FE-04701F7F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7" name="Rectangle 443">
              <a:extLst>
                <a:ext uri="{FF2B5EF4-FFF2-40B4-BE49-F238E27FC236}">
                  <a16:creationId xmlns:a16="http://schemas.microsoft.com/office/drawing/2014/main" id="{1444DC8A-C097-2893-E48A-A9F77AEB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8" name="Rectangle 444">
              <a:extLst>
                <a:ext uri="{FF2B5EF4-FFF2-40B4-BE49-F238E27FC236}">
                  <a16:creationId xmlns:a16="http://schemas.microsoft.com/office/drawing/2014/main" id="{C12A8111-FA6C-CD31-7802-3F0EA3A3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09" name="Rectangle 445">
              <a:extLst>
                <a:ext uri="{FF2B5EF4-FFF2-40B4-BE49-F238E27FC236}">
                  <a16:creationId xmlns:a16="http://schemas.microsoft.com/office/drawing/2014/main" id="{5625E863-0D8F-F466-9D7D-D792C33A2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0" name="Rectangle 446">
              <a:extLst>
                <a:ext uri="{FF2B5EF4-FFF2-40B4-BE49-F238E27FC236}">
                  <a16:creationId xmlns:a16="http://schemas.microsoft.com/office/drawing/2014/main" id="{2DBA89A3-7BE4-3174-B38B-A02D59B84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1" name="Rectangle 447">
              <a:extLst>
                <a:ext uri="{FF2B5EF4-FFF2-40B4-BE49-F238E27FC236}">
                  <a16:creationId xmlns:a16="http://schemas.microsoft.com/office/drawing/2014/main" id="{7EE131DC-C30A-4D05-6CCC-7EB7206A8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2" name="Rectangle 448">
              <a:extLst>
                <a:ext uri="{FF2B5EF4-FFF2-40B4-BE49-F238E27FC236}">
                  <a16:creationId xmlns:a16="http://schemas.microsoft.com/office/drawing/2014/main" id="{B046223D-59DA-D858-401E-121E2E633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3" name="Rectangle 449">
              <a:extLst>
                <a:ext uri="{FF2B5EF4-FFF2-40B4-BE49-F238E27FC236}">
                  <a16:creationId xmlns:a16="http://schemas.microsoft.com/office/drawing/2014/main" id="{C46B4825-9BF9-DA00-C009-9F1C3801F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4" name="Rectangle 450">
              <a:extLst>
                <a:ext uri="{FF2B5EF4-FFF2-40B4-BE49-F238E27FC236}">
                  <a16:creationId xmlns:a16="http://schemas.microsoft.com/office/drawing/2014/main" id="{A1707F63-8B43-533D-E26D-279DFC89A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5" name="Rectangle 451">
              <a:extLst>
                <a:ext uri="{FF2B5EF4-FFF2-40B4-BE49-F238E27FC236}">
                  <a16:creationId xmlns:a16="http://schemas.microsoft.com/office/drawing/2014/main" id="{BB2FB31C-5144-D7DE-9E46-167E55A9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6" name="Rectangle 452">
              <a:extLst>
                <a:ext uri="{FF2B5EF4-FFF2-40B4-BE49-F238E27FC236}">
                  <a16:creationId xmlns:a16="http://schemas.microsoft.com/office/drawing/2014/main" id="{40D4FFED-C3C6-98FB-F7D0-C1E2054E9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7" name="Rectangle 453">
              <a:extLst>
                <a:ext uri="{FF2B5EF4-FFF2-40B4-BE49-F238E27FC236}">
                  <a16:creationId xmlns:a16="http://schemas.microsoft.com/office/drawing/2014/main" id="{35432ED3-6DB7-4804-4BD4-FA037B4FC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8" name="Rectangle 454">
              <a:extLst>
                <a:ext uri="{FF2B5EF4-FFF2-40B4-BE49-F238E27FC236}">
                  <a16:creationId xmlns:a16="http://schemas.microsoft.com/office/drawing/2014/main" id="{B5F55765-48AC-8CEA-1780-C3B4FC05A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19" name="Rectangle 455">
              <a:extLst>
                <a:ext uri="{FF2B5EF4-FFF2-40B4-BE49-F238E27FC236}">
                  <a16:creationId xmlns:a16="http://schemas.microsoft.com/office/drawing/2014/main" id="{CDDE5E7A-8E07-32C4-0C99-5E924A0FB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0" name="Rectangle 456">
              <a:extLst>
                <a:ext uri="{FF2B5EF4-FFF2-40B4-BE49-F238E27FC236}">
                  <a16:creationId xmlns:a16="http://schemas.microsoft.com/office/drawing/2014/main" id="{D75629B8-A72D-152D-6E28-D0D698A80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1" name="Rectangle 457">
              <a:extLst>
                <a:ext uri="{FF2B5EF4-FFF2-40B4-BE49-F238E27FC236}">
                  <a16:creationId xmlns:a16="http://schemas.microsoft.com/office/drawing/2014/main" id="{241BF763-D84F-8EAB-B1F7-D567F0A45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2" name="Rectangle 458">
              <a:extLst>
                <a:ext uri="{FF2B5EF4-FFF2-40B4-BE49-F238E27FC236}">
                  <a16:creationId xmlns:a16="http://schemas.microsoft.com/office/drawing/2014/main" id="{377EB8A4-AD8D-872A-399E-93692355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3" name="Rectangle 459">
              <a:extLst>
                <a:ext uri="{FF2B5EF4-FFF2-40B4-BE49-F238E27FC236}">
                  <a16:creationId xmlns:a16="http://schemas.microsoft.com/office/drawing/2014/main" id="{B8EF130C-6194-7350-5AE6-A7FB29E41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4" name="Rectangle 460">
              <a:extLst>
                <a:ext uri="{FF2B5EF4-FFF2-40B4-BE49-F238E27FC236}">
                  <a16:creationId xmlns:a16="http://schemas.microsoft.com/office/drawing/2014/main" id="{5C154907-6F04-A97F-4297-6051CACEA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5" name="Rectangle 461">
              <a:extLst>
                <a:ext uri="{FF2B5EF4-FFF2-40B4-BE49-F238E27FC236}">
                  <a16:creationId xmlns:a16="http://schemas.microsoft.com/office/drawing/2014/main" id="{0A002283-D0BE-EE69-1020-FDA5234AE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6" name="Rectangle 462">
              <a:extLst>
                <a:ext uri="{FF2B5EF4-FFF2-40B4-BE49-F238E27FC236}">
                  <a16:creationId xmlns:a16="http://schemas.microsoft.com/office/drawing/2014/main" id="{D50C30E3-0881-C495-5E9B-89B9E849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7" name="Rectangle 463">
              <a:extLst>
                <a:ext uri="{FF2B5EF4-FFF2-40B4-BE49-F238E27FC236}">
                  <a16:creationId xmlns:a16="http://schemas.microsoft.com/office/drawing/2014/main" id="{2EAEF522-6516-A54B-D60E-D2DBF8828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8" name="Rectangle 464">
              <a:extLst>
                <a:ext uri="{FF2B5EF4-FFF2-40B4-BE49-F238E27FC236}">
                  <a16:creationId xmlns:a16="http://schemas.microsoft.com/office/drawing/2014/main" id="{23FB504C-8EA8-5F23-91A8-6E8DE095C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29" name="Rectangle 465">
              <a:extLst>
                <a:ext uri="{FF2B5EF4-FFF2-40B4-BE49-F238E27FC236}">
                  <a16:creationId xmlns:a16="http://schemas.microsoft.com/office/drawing/2014/main" id="{0B887B5A-F434-942D-D705-449F97088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0" name="Rectangle 466">
              <a:extLst>
                <a:ext uri="{FF2B5EF4-FFF2-40B4-BE49-F238E27FC236}">
                  <a16:creationId xmlns:a16="http://schemas.microsoft.com/office/drawing/2014/main" id="{80C93CF0-DE79-01BE-9AD6-02DA1931A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1" name="Rectangle 467">
              <a:extLst>
                <a:ext uri="{FF2B5EF4-FFF2-40B4-BE49-F238E27FC236}">
                  <a16:creationId xmlns:a16="http://schemas.microsoft.com/office/drawing/2014/main" id="{C60405B0-33C2-F364-5BF3-9DD451E11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2" name="Rectangle 468">
              <a:extLst>
                <a:ext uri="{FF2B5EF4-FFF2-40B4-BE49-F238E27FC236}">
                  <a16:creationId xmlns:a16="http://schemas.microsoft.com/office/drawing/2014/main" id="{1C6775A9-31AA-B6B6-6F1D-2794C753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3" name="Rectangle 469">
              <a:extLst>
                <a:ext uri="{FF2B5EF4-FFF2-40B4-BE49-F238E27FC236}">
                  <a16:creationId xmlns:a16="http://schemas.microsoft.com/office/drawing/2014/main" id="{6452A4CD-8454-CBDE-3497-CE8D81B2A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4" name="Rectangle 470">
              <a:extLst>
                <a:ext uri="{FF2B5EF4-FFF2-40B4-BE49-F238E27FC236}">
                  <a16:creationId xmlns:a16="http://schemas.microsoft.com/office/drawing/2014/main" id="{3F683E22-5D45-DFED-1E9B-5D727F529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5" name="Rectangle 471">
              <a:extLst>
                <a:ext uri="{FF2B5EF4-FFF2-40B4-BE49-F238E27FC236}">
                  <a16:creationId xmlns:a16="http://schemas.microsoft.com/office/drawing/2014/main" id="{378591DC-8936-0C26-A254-E67C75330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6" name="Rectangle 472">
              <a:extLst>
                <a:ext uri="{FF2B5EF4-FFF2-40B4-BE49-F238E27FC236}">
                  <a16:creationId xmlns:a16="http://schemas.microsoft.com/office/drawing/2014/main" id="{7A0B98B6-5C56-D427-43A5-88B2D3074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7" name="Rectangle 473">
              <a:extLst>
                <a:ext uri="{FF2B5EF4-FFF2-40B4-BE49-F238E27FC236}">
                  <a16:creationId xmlns:a16="http://schemas.microsoft.com/office/drawing/2014/main" id="{E8876384-85D0-5EE8-1EE5-FA6C37852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8" name="Rectangle 474">
              <a:extLst>
                <a:ext uri="{FF2B5EF4-FFF2-40B4-BE49-F238E27FC236}">
                  <a16:creationId xmlns:a16="http://schemas.microsoft.com/office/drawing/2014/main" id="{3523DEF1-4A04-6A5D-36E6-70651B1FE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39" name="Rectangle 475">
              <a:extLst>
                <a:ext uri="{FF2B5EF4-FFF2-40B4-BE49-F238E27FC236}">
                  <a16:creationId xmlns:a16="http://schemas.microsoft.com/office/drawing/2014/main" id="{17FF6185-8338-0862-AF95-83AF03B46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0" name="Rectangle 476">
              <a:extLst>
                <a:ext uri="{FF2B5EF4-FFF2-40B4-BE49-F238E27FC236}">
                  <a16:creationId xmlns:a16="http://schemas.microsoft.com/office/drawing/2014/main" id="{8B0554A2-5811-9081-3162-D3A056D7B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1" name="Rectangle 477">
              <a:extLst>
                <a:ext uri="{FF2B5EF4-FFF2-40B4-BE49-F238E27FC236}">
                  <a16:creationId xmlns:a16="http://schemas.microsoft.com/office/drawing/2014/main" id="{0BDE8BC3-ABE9-C2D9-7D2E-10E6A0AC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2" name="Rectangle 478">
              <a:extLst>
                <a:ext uri="{FF2B5EF4-FFF2-40B4-BE49-F238E27FC236}">
                  <a16:creationId xmlns:a16="http://schemas.microsoft.com/office/drawing/2014/main" id="{B5031649-B070-FEC1-86B6-8B73FA9CF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3" name="Rectangle 479">
              <a:extLst>
                <a:ext uri="{FF2B5EF4-FFF2-40B4-BE49-F238E27FC236}">
                  <a16:creationId xmlns:a16="http://schemas.microsoft.com/office/drawing/2014/main" id="{C94BBBD7-FD92-398F-01B5-5F347AC1C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4" name="Rectangle 480">
              <a:extLst>
                <a:ext uri="{FF2B5EF4-FFF2-40B4-BE49-F238E27FC236}">
                  <a16:creationId xmlns:a16="http://schemas.microsoft.com/office/drawing/2014/main" id="{96626C09-0167-3029-CE4E-F45021CED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5" name="Rectangle 481">
              <a:extLst>
                <a:ext uri="{FF2B5EF4-FFF2-40B4-BE49-F238E27FC236}">
                  <a16:creationId xmlns:a16="http://schemas.microsoft.com/office/drawing/2014/main" id="{B8D88F8E-16F5-9A36-BB95-86610C0B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6" name="Rectangle 482">
              <a:extLst>
                <a:ext uri="{FF2B5EF4-FFF2-40B4-BE49-F238E27FC236}">
                  <a16:creationId xmlns:a16="http://schemas.microsoft.com/office/drawing/2014/main" id="{7C2A02E7-4F87-CF59-FE2A-3827D7955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7" name="Rectangle 483">
              <a:extLst>
                <a:ext uri="{FF2B5EF4-FFF2-40B4-BE49-F238E27FC236}">
                  <a16:creationId xmlns:a16="http://schemas.microsoft.com/office/drawing/2014/main" id="{65FB5192-F18D-F76D-2841-9EF2A797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8" name="Rectangle 484">
              <a:extLst>
                <a:ext uri="{FF2B5EF4-FFF2-40B4-BE49-F238E27FC236}">
                  <a16:creationId xmlns:a16="http://schemas.microsoft.com/office/drawing/2014/main" id="{BA01F464-2B3B-8EAA-D28C-503658554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49" name="Rectangle 485">
              <a:extLst>
                <a:ext uri="{FF2B5EF4-FFF2-40B4-BE49-F238E27FC236}">
                  <a16:creationId xmlns:a16="http://schemas.microsoft.com/office/drawing/2014/main" id="{705296E7-2C37-EA90-05EF-166365811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0" name="Rectangle 486">
              <a:extLst>
                <a:ext uri="{FF2B5EF4-FFF2-40B4-BE49-F238E27FC236}">
                  <a16:creationId xmlns:a16="http://schemas.microsoft.com/office/drawing/2014/main" id="{D8E92428-8074-8813-CA2A-B5EAAB98B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1" name="Rectangle 487">
              <a:extLst>
                <a:ext uri="{FF2B5EF4-FFF2-40B4-BE49-F238E27FC236}">
                  <a16:creationId xmlns:a16="http://schemas.microsoft.com/office/drawing/2014/main" id="{D744467D-E5CC-497B-B722-B60DB17F9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2" name="Rectangle 488">
              <a:extLst>
                <a:ext uri="{FF2B5EF4-FFF2-40B4-BE49-F238E27FC236}">
                  <a16:creationId xmlns:a16="http://schemas.microsoft.com/office/drawing/2014/main" id="{62E06D5F-39DE-CA06-A6FE-DD414F4D8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3" name="Rectangle 489">
              <a:extLst>
                <a:ext uri="{FF2B5EF4-FFF2-40B4-BE49-F238E27FC236}">
                  <a16:creationId xmlns:a16="http://schemas.microsoft.com/office/drawing/2014/main" id="{61FF8E14-B0CD-27CD-397F-399E2673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4" name="Rectangle 490">
              <a:extLst>
                <a:ext uri="{FF2B5EF4-FFF2-40B4-BE49-F238E27FC236}">
                  <a16:creationId xmlns:a16="http://schemas.microsoft.com/office/drawing/2014/main" id="{1C5FAAE0-EED5-8E6C-3A4D-74C26987B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5" name="Rectangle 491">
              <a:extLst>
                <a:ext uri="{FF2B5EF4-FFF2-40B4-BE49-F238E27FC236}">
                  <a16:creationId xmlns:a16="http://schemas.microsoft.com/office/drawing/2014/main" id="{12EAB228-6182-639E-287F-90E3ABD37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6" name="Rectangle 492">
              <a:extLst>
                <a:ext uri="{FF2B5EF4-FFF2-40B4-BE49-F238E27FC236}">
                  <a16:creationId xmlns:a16="http://schemas.microsoft.com/office/drawing/2014/main" id="{FEC43F39-6095-2390-70CF-EF7F81B42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7" name="Rectangle 493">
              <a:extLst>
                <a:ext uri="{FF2B5EF4-FFF2-40B4-BE49-F238E27FC236}">
                  <a16:creationId xmlns:a16="http://schemas.microsoft.com/office/drawing/2014/main" id="{273A53C5-CE2B-1F24-0744-7A8194D7E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8" name="Rectangle 494">
              <a:extLst>
                <a:ext uri="{FF2B5EF4-FFF2-40B4-BE49-F238E27FC236}">
                  <a16:creationId xmlns:a16="http://schemas.microsoft.com/office/drawing/2014/main" id="{1BE95BA6-57DA-BA26-77B5-7C1DFED0A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59" name="Rectangle 495">
              <a:extLst>
                <a:ext uri="{FF2B5EF4-FFF2-40B4-BE49-F238E27FC236}">
                  <a16:creationId xmlns:a16="http://schemas.microsoft.com/office/drawing/2014/main" id="{0EA85683-47B4-116D-F349-E7861D76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0" name="Rectangle 496">
              <a:extLst>
                <a:ext uri="{FF2B5EF4-FFF2-40B4-BE49-F238E27FC236}">
                  <a16:creationId xmlns:a16="http://schemas.microsoft.com/office/drawing/2014/main" id="{8ECA5BBC-BFAF-573D-4CC2-8B4876519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1" name="Rectangle 497">
              <a:extLst>
                <a:ext uri="{FF2B5EF4-FFF2-40B4-BE49-F238E27FC236}">
                  <a16:creationId xmlns:a16="http://schemas.microsoft.com/office/drawing/2014/main" id="{89439250-875C-CD9E-8970-170C1E22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2" name="Rectangle 498">
              <a:extLst>
                <a:ext uri="{FF2B5EF4-FFF2-40B4-BE49-F238E27FC236}">
                  <a16:creationId xmlns:a16="http://schemas.microsoft.com/office/drawing/2014/main" id="{1079CD35-0F62-B655-5E29-FE857A9F9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3" name="Rectangle 499">
              <a:extLst>
                <a:ext uri="{FF2B5EF4-FFF2-40B4-BE49-F238E27FC236}">
                  <a16:creationId xmlns:a16="http://schemas.microsoft.com/office/drawing/2014/main" id="{EBB83A6F-365B-A6CB-DE2D-725D45F4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4" name="Rectangle 500">
              <a:extLst>
                <a:ext uri="{FF2B5EF4-FFF2-40B4-BE49-F238E27FC236}">
                  <a16:creationId xmlns:a16="http://schemas.microsoft.com/office/drawing/2014/main" id="{1B45A24B-0B37-5FF0-BEB2-5910CB68F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5" name="Rectangle 501">
              <a:extLst>
                <a:ext uri="{FF2B5EF4-FFF2-40B4-BE49-F238E27FC236}">
                  <a16:creationId xmlns:a16="http://schemas.microsoft.com/office/drawing/2014/main" id="{225871A2-BC80-8D2F-79D0-F3194B096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6" name="Rectangle 502">
              <a:extLst>
                <a:ext uri="{FF2B5EF4-FFF2-40B4-BE49-F238E27FC236}">
                  <a16:creationId xmlns:a16="http://schemas.microsoft.com/office/drawing/2014/main" id="{7B942846-F1F7-FC4D-C41B-7C148910F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7" name="Rectangle 503">
              <a:extLst>
                <a:ext uri="{FF2B5EF4-FFF2-40B4-BE49-F238E27FC236}">
                  <a16:creationId xmlns:a16="http://schemas.microsoft.com/office/drawing/2014/main" id="{3C39763C-BAA4-4FC4-5E98-240C3E0CF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8" name="Rectangle 504">
              <a:extLst>
                <a:ext uri="{FF2B5EF4-FFF2-40B4-BE49-F238E27FC236}">
                  <a16:creationId xmlns:a16="http://schemas.microsoft.com/office/drawing/2014/main" id="{A246F133-DDEA-0F74-4162-33BEA5CD1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69" name="Rectangle 505">
              <a:extLst>
                <a:ext uri="{FF2B5EF4-FFF2-40B4-BE49-F238E27FC236}">
                  <a16:creationId xmlns:a16="http://schemas.microsoft.com/office/drawing/2014/main" id="{4FE2F102-DD2C-2F51-4A08-6FB559908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0" name="Rectangle 506">
              <a:extLst>
                <a:ext uri="{FF2B5EF4-FFF2-40B4-BE49-F238E27FC236}">
                  <a16:creationId xmlns:a16="http://schemas.microsoft.com/office/drawing/2014/main" id="{09DD45A7-BA2B-8652-9E0E-515E888A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1" name="Rectangle 507">
              <a:extLst>
                <a:ext uri="{FF2B5EF4-FFF2-40B4-BE49-F238E27FC236}">
                  <a16:creationId xmlns:a16="http://schemas.microsoft.com/office/drawing/2014/main" id="{2A8AD9BC-EBA5-5B31-45C4-E29ABA556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2" name="Rectangle 508">
              <a:extLst>
                <a:ext uri="{FF2B5EF4-FFF2-40B4-BE49-F238E27FC236}">
                  <a16:creationId xmlns:a16="http://schemas.microsoft.com/office/drawing/2014/main" id="{51A7B8D4-B3A4-05CC-9E4B-FCA87EBF8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3" name="Rectangle 509">
              <a:extLst>
                <a:ext uri="{FF2B5EF4-FFF2-40B4-BE49-F238E27FC236}">
                  <a16:creationId xmlns:a16="http://schemas.microsoft.com/office/drawing/2014/main" id="{7630303E-1B3C-6589-8918-C33453B8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4" name="Rectangle 510">
              <a:extLst>
                <a:ext uri="{FF2B5EF4-FFF2-40B4-BE49-F238E27FC236}">
                  <a16:creationId xmlns:a16="http://schemas.microsoft.com/office/drawing/2014/main" id="{691AF94D-33E7-DA5C-9F7E-1F096972A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5" name="Rectangle 511">
              <a:extLst>
                <a:ext uri="{FF2B5EF4-FFF2-40B4-BE49-F238E27FC236}">
                  <a16:creationId xmlns:a16="http://schemas.microsoft.com/office/drawing/2014/main" id="{1229B991-32B2-1FEC-0B5A-5AEE51F19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6" name="Rectangle 512">
              <a:extLst>
                <a:ext uri="{FF2B5EF4-FFF2-40B4-BE49-F238E27FC236}">
                  <a16:creationId xmlns:a16="http://schemas.microsoft.com/office/drawing/2014/main" id="{984ADD63-DBB3-A401-0E07-76D528599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7" name="Rectangle 513">
              <a:extLst>
                <a:ext uri="{FF2B5EF4-FFF2-40B4-BE49-F238E27FC236}">
                  <a16:creationId xmlns:a16="http://schemas.microsoft.com/office/drawing/2014/main" id="{BED795CD-2EE6-BCFF-D9B2-7AC7EB3D7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8" name="Rectangle 514">
              <a:extLst>
                <a:ext uri="{FF2B5EF4-FFF2-40B4-BE49-F238E27FC236}">
                  <a16:creationId xmlns:a16="http://schemas.microsoft.com/office/drawing/2014/main" id="{EAF563E0-F76E-FAAA-7ADE-0D049D43D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79" name="Rectangle 515">
              <a:extLst>
                <a:ext uri="{FF2B5EF4-FFF2-40B4-BE49-F238E27FC236}">
                  <a16:creationId xmlns:a16="http://schemas.microsoft.com/office/drawing/2014/main" id="{16A04C4C-EAC6-20DD-025A-128FCA1A7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0" name="Rectangle 516">
              <a:extLst>
                <a:ext uri="{FF2B5EF4-FFF2-40B4-BE49-F238E27FC236}">
                  <a16:creationId xmlns:a16="http://schemas.microsoft.com/office/drawing/2014/main" id="{76A7685A-D894-AB45-5193-C6BB51387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1" name="Rectangle 517">
              <a:extLst>
                <a:ext uri="{FF2B5EF4-FFF2-40B4-BE49-F238E27FC236}">
                  <a16:creationId xmlns:a16="http://schemas.microsoft.com/office/drawing/2014/main" id="{C8ECA7BD-DC7C-2F75-F7FC-9237D2C65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2" name="Rectangle 518">
              <a:extLst>
                <a:ext uri="{FF2B5EF4-FFF2-40B4-BE49-F238E27FC236}">
                  <a16:creationId xmlns:a16="http://schemas.microsoft.com/office/drawing/2014/main" id="{2BC6795A-23CB-30CE-097D-BC745FAC8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3" name="Rectangle 519">
              <a:extLst>
                <a:ext uri="{FF2B5EF4-FFF2-40B4-BE49-F238E27FC236}">
                  <a16:creationId xmlns:a16="http://schemas.microsoft.com/office/drawing/2014/main" id="{5B275A9F-6D42-AF04-DC92-C3BF22984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4" name="Rectangle 520">
              <a:extLst>
                <a:ext uri="{FF2B5EF4-FFF2-40B4-BE49-F238E27FC236}">
                  <a16:creationId xmlns:a16="http://schemas.microsoft.com/office/drawing/2014/main" id="{B112E31D-C95C-B402-603E-AF58522F5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5" name="Rectangle 521">
              <a:extLst>
                <a:ext uri="{FF2B5EF4-FFF2-40B4-BE49-F238E27FC236}">
                  <a16:creationId xmlns:a16="http://schemas.microsoft.com/office/drawing/2014/main" id="{9B5C1B88-C9CA-3E6C-440F-306F9F5F1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6" name="Rectangle 522">
              <a:extLst>
                <a:ext uri="{FF2B5EF4-FFF2-40B4-BE49-F238E27FC236}">
                  <a16:creationId xmlns:a16="http://schemas.microsoft.com/office/drawing/2014/main" id="{B345CFD9-4B00-9A6D-A3B4-9EF4CC13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7" name="Rectangle 523">
              <a:extLst>
                <a:ext uri="{FF2B5EF4-FFF2-40B4-BE49-F238E27FC236}">
                  <a16:creationId xmlns:a16="http://schemas.microsoft.com/office/drawing/2014/main" id="{9F82614C-EC1E-A31B-9DDE-749FFC69A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8" name="Rectangle 524">
              <a:extLst>
                <a:ext uri="{FF2B5EF4-FFF2-40B4-BE49-F238E27FC236}">
                  <a16:creationId xmlns:a16="http://schemas.microsoft.com/office/drawing/2014/main" id="{47BD22E7-0AB6-FE43-299E-1F154701A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89" name="Rectangle 525">
              <a:extLst>
                <a:ext uri="{FF2B5EF4-FFF2-40B4-BE49-F238E27FC236}">
                  <a16:creationId xmlns:a16="http://schemas.microsoft.com/office/drawing/2014/main" id="{A13BF344-B1BD-3380-7836-E9DC5A907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0" name="Rectangle 526">
              <a:extLst>
                <a:ext uri="{FF2B5EF4-FFF2-40B4-BE49-F238E27FC236}">
                  <a16:creationId xmlns:a16="http://schemas.microsoft.com/office/drawing/2014/main" id="{970AC399-94BB-C8E4-C170-488AC72B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1" name="Rectangle 527">
              <a:extLst>
                <a:ext uri="{FF2B5EF4-FFF2-40B4-BE49-F238E27FC236}">
                  <a16:creationId xmlns:a16="http://schemas.microsoft.com/office/drawing/2014/main" id="{9A72DED8-188E-6EBF-3E77-CE181325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2" name="Rectangle 528">
              <a:extLst>
                <a:ext uri="{FF2B5EF4-FFF2-40B4-BE49-F238E27FC236}">
                  <a16:creationId xmlns:a16="http://schemas.microsoft.com/office/drawing/2014/main" id="{228B5876-DC3A-1979-8945-E29707754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3" name="Rectangle 529">
              <a:extLst>
                <a:ext uri="{FF2B5EF4-FFF2-40B4-BE49-F238E27FC236}">
                  <a16:creationId xmlns:a16="http://schemas.microsoft.com/office/drawing/2014/main" id="{8453C6AC-F4A2-A17D-5888-E5952049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4" name="Rectangle 530">
              <a:extLst>
                <a:ext uri="{FF2B5EF4-FFF2-40B4-BE49-F238E27FC236}">
                  <a16:creationId xmlns:a16="http://schemas.microsoft.com/office/drawing/2014/main" id="{45910CE8-5B15-4BF4-2132-4C3687CC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5" name="Rectangle 531">
              <a:extLst>
                <a:ext uri="{FF2B5EF4-FFF2-40B4-BE49-F238E27FC236}">
                  <a16:creationId xmlns:a16="http://schemas.microsoft.com/office/drawing/2014/main" id="{459137A6-2F59-7859-1D54-4442E1FC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6" name="Rectangle 532">
              <a:extLst>
                <a:ext uri="{FF2B5EF4-FFF2-40B4-BE49-F238E27FC236}">
                  <a16:creationId xmlns:a16="http://schemas.microsoft.com/office/drawing/2014/main" id="{0C73E7E2-373C-9F83-4903-2A60F87F9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7" name="Rectangle 533">
              <a:extLst>
                <a:ext uri="{FF2B5EF4-FFF2-40B4-BE49-F238E27FC236}">
                  <a16:creationId xmlns:a16="http://schemas.microsoft.com/office/drawing/2014/main" id="{372152DA-E410-50CC-334C-D14D28C97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8" name="Rectangle 534">
              <a:extLst>
                <a:ext uri="{FF2B5EF4-FFF2-40B4-BE49-F238E27FC236}">
                  <a16:creationId xmlns:a16="http://schemas.microsoft.com/office/drawing/2014/main" id="{A1BC88D2-DF37-AD85-9F60-56EE740A8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199" name="Rectangle 535">
              <a:extLst>
                <a:ext uri="{FF2B5EF4-FFF2-40B4-BE49-F238E27FC236}">
                  <a16:creationId xmlns:a16="http://schemas.microsoft.com/office/drawing/2014/main" id="{9484B803-E4C5-0CE7-A440-C2FC9BF7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0" name="Rectangle 536">
              <a:extLst>
                <a:ext uri="{FF2B5EF4-FFF2-40B4-BE49-F238E27FC236}">
                  <a16:creationId xmlns:a16="http://schemas.microsoft.com/office/drawing/2014/main" id="{034CF0A4-6EE6-E00D-C359-5A01B1B28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1" name="Rectangle 537">
              <a:extLst>
                <a:ext uri="{FF2B5EF4-FFF2-40B4-BE49-F238E27FC236}">
                  <a16:creationId xmlns:a16="http://schemas.microsoft.com/office/drawing/2014/main" id="{15107956-B638-F73F-79B0-636DCB40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2" name="Rectangle 538">
              <a:extLst>
                <a:ext uri="{FF2B5EF4-FFF2-40B4-BE49-F238E27FC236}">
                  <a16:creationId xmlns:a16="http://schemas.microsoft.com/office/drawing/2014/main" id="{96FD3939-ECE0-DA14-2939-5C2D8C7B5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3" name="Rectangle 539">
              <a:extLst>
                <a:ext uri="{FF2B5EF4-FFF2-40B4-BE49-F238E27FC236}">
                  <a16:creationId xmlns:a16="http://schemas.microsoft.com/office/drawing/2014/main" id="{12F4C1C9-E535-21AB-8649-74579B88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4" name="Rectangle 540">
              <a:extLst>
                <a:ext uri="{FF2B5EF4-FFF2-40B4-BE49-F238E27FC236}">
                  <a16:creationId xmlns:a16="http://schemas.microsoft.com/office/drawing/2014/main" id="{E19B6DEE-BAB6-642E-249B-24E748C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5" name="Rectangle 541">
              <a:extLst>
                <a:ext uri="{FF2B5EF4-FFF2-40B4-BE49-F238E27FC236}">
                  <a16:creationId xmlns:a16="http://schemas.microsoft.com/office/drawing/2014/main" id="{02D80C5A-4CB6-FFDB-EE76-92BB10739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6" name="Rectangle 542">
              <a:extLst>
                <a:ext uri="{FF2B5EF4-FFF2-40B4-BE49-F238E27FC236}">
                  <a16:creationId xmlns:a16="http://schemas.microsoft.com/office/drawing/2014/main" id="{8BF71DF0-16B1-3B73-4D26-B26C9E8EE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7" name="Rectangle 543">
              <a:extLst>
                <a:ext uri="{FF2B5EF4-FFF2-40B4-BE49-F238E27FC236}">
                  <a16:creationId xmlns:a16="http://schemas.microsoft.com/office/drawing/2014/main" id="{453F19D0-1FC9-DA1A-8AF8-D6FA0EBEA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8" name="Rectangle 544">
              <a:extLst>
                <a:ext uri="{FF2B5EF4-FFF2-40B4-BE49-F238E27FC236}">
                  <a16:creationId xmlns:a16="http://schemas.microsoft.com/office/drawing/2014/main" id="{4112789A-1AAF-0C46-C8B7-A61B5CD7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09" name="Rectangle 545">
              <a:extLst>
                <a:ext uri="{FF2B5EF4-FFF2-40B4-BE49-F238E27FC236}">
                  <a16:creationId xmlns:a16="http://schemas.microsoft.com/office/drawing/2014/main" id="{C301ABE5-C74F-E51D-7254-BE9D8B4F8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10" name="Rectangle 546">
              <a:extLst>
                <a:ext uri="{FF2B5EF4-FFF2-40B4-BE49-F238E27FC236}">
                  <a16:creationId xmlns:a16="http://schemas.microsoft.com/office/drawing/2014/main" id="{160C78A6-B4A4-178A-1A24-BF0D98CC1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82211" name="Rectangle 547">
              <a:extLst>
                <a:ext uri="{FF2B5EF4-FFF2-40B4-BE49-F238E27FC236}">
                  <a16:creationId xmlns:a16="http://schemas.microsoft.com/office/drawing/2014/main" id="{9C1567FA-B737-D0CD-C384-73F9C81B5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</p:grpSp>
      <p:sp>
        <p:nvSpPr>
          <p:cNvPr id="81925" name="Line 548">
            <a:extLst>
              <a:ext uri="{FF2B5EF4-FFF2-40B4-BE49-F238E27FC236}">
                <a16:creationId xmlns:a16="http://schemas.microsoft.com/office/drawing/2014/main" id="{AE04D26A-3DAE-25E6-CBEE-EDDDE541E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178" y="1624013"/>
            <a:ext cx="3838575" cy="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926" name="Line 549">
            <a:extLst>
              <a:ext uri="{FF2B5EF4-FFF2-40B4-BE49-F238E27FC236}">
                <a16:creationId xmlns:a16="http://schemas.microsoft.com/office/drawing/2014/main" id="{0C1E3262-1CB4-F040-53AB-50D3D571F1D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-1142203" y="3404394"/>
            <a:ext cx="3560762" cy="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927" name="Text Box 550">
            <a:extLst>
              <a:ext uri="{FF2B5EF4-FFF2-40B4-BE49-F238E27FC236}">
                <a16:creationId xmlns:a16="http://schemas.microsoft.com/office/drawing/2014/main" id="{9718F724-4B55-9606-E576-1EE8D294F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3" y="1255713"/>
            <a:ext cx="8002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Origin</a:t>
            </a: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1928" name="Text Box 551">
            <a:extLst>
              <a:ext uri="{FF2B5EF4-FFF2-40B4-BE49-F238E27FC236}">
                <a16:creationId xmlns:a16="http://schemas.microsoft.com/office/drawing/2014/main" id="{31561C5A-68F5-8BB8-D77D-9B7E40990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3" y="125730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endParaRPr lang="en-US" altLang="en-US" sz="1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1929" name="Text Box 552">
            <a:extLst>
              <a:ext uri="{FF2B5EF4-FFF2-40B4-BE49-F238E27FC236}">
                <a16:creationId xmlns:a16="http://schemas.microsoft.com/office/drawing/2014/main" id="{94F5FC7B-0742-2B1C-D51E-A28D6FC9D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6" y="4970463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</a:t>
            </a:r>
            <a:endParaRPr lang="en-US" altLang="en-US" sz="1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1930" name="Text Box 553">
            <a:extLst>
              <a:ext uri="{FF2B5EF4-FFF2-40B4-BE49-F238E27FC236}">
                <a16:creationId xmlns:a16="http://schemas.microsoft.com/office/drawing/2014/main" id="{CCBE30DA-9541-474C-88A7-9E844BB12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6436" y="4999265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Image f (x, y)</a:t>
            </a: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37109" name="AutoShape 565">
            <a:extLst>
              <a:ext uri="{FF2B5EF4-FFF2-40B4-BE49-F238E27FC236}">
                <a16:creationId xmlns:a16="http://schemas.microsoft.com/office/drawing/2014/main" id="{95A7B241-6BEB-3886-FBCE-C0A12A6BB296}"/>
              </a:ext>
            </a:extLst>
          </p:cNvPr>
          <p:cNvCxnSpPr>
            <a:cxnSpLocks noChangeShapeType="1"/>
            <a:stCxn id="237116" idx="6"/>
            <a:endCxn id="81949" idx="1"/>
          </p:cNvCxnSpPr>
          <p:nvPr/>
        </p:nvCxnSpPr>
        <p:spPr bwMode="auto">
          <a:xfrm flipV="1">
            <a:off x="3813178" y="2203450"/>
            <a:ext cx="1254125" cy="1344613"/>
          </a:xfrm>
          <a:prstGeom prst="curvedConnector3">
            <a:avLst>
              <a:gd name="adj1" fmla="val 49495"/>
            </a:avLst>
          </a:prstGeom>
          <a:noFill/>
          <a:ln w="31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112" name="Text Box 568">
            <a:extLst>
              <a:ext uri="{FF2B5EF4-FFF2-40B4-BE49-F238E27FC236}">
                <a16:creationId xmlns:a16="http://schemas.microsoft.com/office/drawing/2014/main" id="{2CF1CD93-4BAB-9927-16C9-28C929D5D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972" y="4003222"/>
            <a:ext cx="4868962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53816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381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381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81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 =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*106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*104 +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*100 +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*108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*99 +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*98 + </a:t>
            </a:r>
            <a:b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*95 +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*90 + </a:t>
            </a:r>
            <a:r>
              <a:rPr lang="en-IE" alt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IE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en-IE" alt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</a:t>
            </a: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*85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=	98.3333</a:t>
            </a:r>
            <a:endParaRPr lang="en-US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37115" name="Text Box 571">
            <a:extLst>
              <a:ext uri="{FF2B5EF4-FFF2-40B4-BE49-F238E27FC236}">
                <a16:creationId xmlns:a16="http://schemas.microsoft.com/office/drawing/2014/main" id="{AC4D2909-5C63-8C64-5BE1-87497B555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78" y="3038475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Filter</a:t>
            </a:r>
            <a:endParaRPr lang="en-US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7129" name="Text Box 585">
            <a:extLst>
              <a:ext uri="{FF2B5EF4-FFF2-40B4-BE49-F238E27FC236}">
                <a16:creationId xmlns:a16="http://schemas.microsoft.com/office/drawing/2014/main" id="{4D3049EE-1EA8-7D2F-E6EE-81AA2F31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745" y="3308350"/>
            <a:ext cx="1435774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E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Simple 3*3</a:t>
            </a:r>
            <a:br>
              <a:rPr lang="en-IE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Neighbourhood</a:t>
            </a:r>
            <a:endParaRPr lang="en-US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37116" name="Oval 572">
            <a:extLst>
              <a:ext uri="{FF2B5EF4-FFF2-40B4-BE49-F238E27FC236}">
                <a16:creationId xmlns:a16="http://schemas.microsoft.com/office/drawing/2014/main" id="{D46C8AA5-9BCF-D7BD-EE1C-1EDBA60F2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3" y="3009900"/>
            <a:ext cx="1076325" cy="1076325"/>
          </a:xfrm>
          <a:prstGeom prst="ellipse">
            <a:avLst/>
          </a:prstGeom>
          <a:noFill/>
          <a:ln w="317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237117" name="Rectangle 573">
            <a:extLst>
              <a:ext uri="{FF2B5EF4-FFF2-40B4-BE49-F238E27FC236}">
                <a16:creationId xmlns:a16="http://schemas.microsoft.com/office/drawing/2014/main" id="{6CD46348-E490-39AF-79B5-42C8B2644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966" y="3432175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800" i="1">
                <a:latin typeface="Times New Roman" panose="02020603050405020304" pitchFamily="18" charset="0"/>
              </a:rPr>
              <a:t>106</a:t>
            </a:r>
            <a:endParaRPr lang="en-US" altLang="en-US" sz="800" i="1">
              <a:latin typeface="Times New Roman" panose="02020603050405020304" pitchFamily="18" charset="0"/>
            </a:endParaRPr>
          </a:p>
        </p:txBody>
      </p:sp>
      <p:grpSp>
        <p:nvGrpSpPr>
          <p:cNvPr id="4" name="Group 582">
            <a:extLst>
              <a:ext uri="{FF2B5EF4-FFF2-40B4-BE49-F238E27FC236}">
                <a16:creationId xmlns:a16="http://schemas.microsoft.com/office/drawing/2014/main" id="{403137F6-40E2-2FA0-EC91-308C84720961}"/>
              </a:ext>
            </a:extLst>
          </p:cNvPr>
          <p:cNvGrpSpPr>
            <a:grpSpLocks/>
          </p:cNvGrpSpPr>
          <p:nvPr/>
        </p:nvGrpSpPr>
        <p:grpSpPr bwMode="auto">
          <a:xfrm>
            <a:off x="2905128" y="3206750"/>
            <a:ext cx="677863" cy="685800"/>
            <a:chOff x="1752" y="2422"/>
            <a:chExt cx="427" cy="432"/>
          </a:xfrm>
        </p:grpSpPr>
        <p:sp>
          <p:nvSpPr>
            <p:cNvPr id="81964" name="Rectangle 574">
              <a:extLst>
                <a:ext uri="{FF2B5EF4-FFF2-40B4-BE49-F238E27FC236}">
                  <a16:creationId xmlns:a16="http://schemas.microsoft.com/office/drawing/2014/main" id="{3CB54012-C599-B6A8-ABBE-D347053F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104</a:t>
              </a:r>
              <a:endParaRPr lang="en-US" altLang="en-US" sz="900"/>
            </a:p>
          </p:txBody>
        </p:sp>
        <p:sp>
          <p:nvSpPr>
            <p:cNvPr id="81965" name="Rectangle 575">
              <a:extLst>
                <a:ext uri="{FF2B5EF4-FFF2-40B4-BE49-F238E27FC236}">
                  <a16:creationId xmlns:a16="http://schemas.microsoft.com/office/drawing/2014/main" id="{F35A5B4E-FE72-E858-400C-82FBA0B65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99</a:t>
              </a:r>
              <a:endParaRPr lang="en-US" altLang="en-US" sz="900"/>
            </a:p>
          </p:txBody>
        </p:sp>
        <p:sp>
          <p:nvSpPr>
            <p:cNvPr id="81966" name="Rectangle 576">
              <a:extLst>
                <a:ext uri="{FF2B5EF4-FFF2-40B4-BE49-F238E27FC236}">
                  <a16:creationId xmlns:a16="http://schemas.microsoft.com/office/drawing/2014/main" id="{E71AAA89-A334-551B-C9C3-DA5EAF132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95</a:t>
              </a:r>
              <a:endParaRPr lang="en-US" altLang="en-US" sz="900"/>
            </a:p>
          </p:txBody>
        </p:sp>
        <p:sp>
          <p:nvSpPr>
            <p:cNvPr id="81967" name="Rectangle 577">
              <a:extLst>
                <a:ext uri="{FF2B5EF4-FFF2-40B4-BE49-F238E27FC236}">
                  <a16:creationId xmlns:a16="http://schemas.microsoft.com/office/drawing/2014/main" id="{9E1933FA-CAF9-27AD-37F4-E6569B92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100</a:t>
              </a:r>
              <a:endParaRPr lang="en-US" altLang="en-US" sz="900"/>
            </a:p>
          </p:txBody>
        </p:sp>
        <p:sp>
          <p:nvSpPr>
            <p:cNvPr id="81968" name="Rectangle 578">
              <a:extLst>
                <a:ext uri="{FF2B5EF4-FFF2-40B4-BE49-F238E27FC236}">
                  <a16:creationId xmlns:a16="http://schemas.microsoft.com/office/drawing/2014/main" id="{35CA9543-8A24-AF59-4ADB-A8FDE2FE5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108</a:t>
              </a:r>
              <a:endParaRPr lang="en-US" altLang="en-US" sz="900"/>
            </a:p>
          </p:txBody>
        </p:sp>
        <p:sp>
          <p:nvSpPr>
            <p:cNvPr id="81969" name="Rectangle 579">
              <a:extLst>
                <a:ext uri="{FF2B5EF4-FFF2-40B4-BE49-F238E27FC236}">
                  <a16:creationId xmlns:a16="http://schemas.microsoft.com/office/drawing/2014/main" id="{A8113049-69F1-BB39-AE58-B60F4DBF1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98</a:t>
              </a:r>
              <a:endParaRPr lang="en-US" altLang="en-US" sz="900"/>
            </a:p>
          </p:txBody>
        </p:sp>
        <p:sp>
          <p:nvSpPr>
            <p:cNvPr id="81970" name="Rectangle 580">
              <a:extLst>
                <a:ext uri="{FF2B5EF4-FFF2-40B4-BE49-F238E27FC236}">
                  <a16:creationId xmlns:a16="http://schemas.microsoft.com/office/drawing/2014/main" id="{603E2830-E3EA-3BD3-C6AF-98C72F427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90</a:t>
              </a:r>
              <a:endParaRPr lang="en-US" altLang="en-US" sz="900"/>
            </a:p>
          </p:txBody>
        </p:sp>
        <p:sp>
          <p:nvSpPr>
            <p:cNvPr id="81971" name="Rectangle 581">
              <a:extLst>
                <a:ext uri="{FF2B5EF4-FFF2-40B4-BE49-F238E27FC236}">
                  <a16:creationId xmlns:a16="http://schemas.microsoft.com/office/drawing/2014/main" id="{19CD1D2E-C030-A12A-DE3C-E53944A8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900"/>
                <a:t>85</a:t>
              </a:r>
              <a:endParaRPr lang="en-US" altLang="en-US" sz="900"/>
            </a:p>
          </p:txBody>
        </p:sp>
      </p:grpSp>
      <p:grpSp>
        <p:nvGrpSpPr>
          <p:cNvPr id="5" name="Group 554">
            <a:extLst>
              <a:ext uri="{FF2B5EF4-FFF2-40B4-BE49-F238E27FC236}">
                <a16:creationId xmlns:a16="http://schemas.microsoft.com/office/drawing/2014/main" id="{C2991843-F11E-6DE4-4301-1E42194FC102}"/>
              </a:ext>
            </a:extLst>
          </p:cNvPr>
          <p:cNvGrpSpPr>
            <a:grpSpLocks/>
          </p:cNvGrpSpPr>
          <p:nvPr/>
        </p:nvGrpSpPr>
        <p:grpSpPr bwMode="auto">
          <a:xfrm>
            <a:off x="2887666" y="3203575"/>
            <a:ext cx="685800" cy="682625"/>
            <a:chOff x="3168" y="2244"/>
            <a:chExt cx="432" cy="430"/>
          </a:xfrm>
        </p:grpSpPr>
        <p:sp>
          <p:nvSpPr>
            <p:cNvPr id="81955" name="Rectangle 555">
              <a:extLst>
                <a:ext uri="{FF2B5EF4-FFF2-40B4-BE49-F238E27FC236}">
                  <a16:creationId xmlns:a16="http://schemas.microsoft.com/office/drawing/2014/main" id="{D7E8CBB4-2FEE-8B21-4A27-376AE6F7A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56" name="Rectangle 556">
              <a:extLst>
                <a:ext uri="{FF2B5EF4-FFF2-40B4-BE49-F238E27FC236}">
                  <a16:creationId xmlns:a16="http://schemas.microsoft.com/office/drawing/2014/main" id="{58855B2F-E86C-CFF4-18BA-589635E07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57" name="Rectangle 557">
              <a:extLst>
                <a:ext uri="{FF2B5EF4-FFF2-40B4-BE49-F238E27FC236}">
                  <a16:creationId xmlns:a16="http://schemas.microsoft.com/office/drawing/2014/main" id="{45E37D2C-93A3-A216-8806-05C5B428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58" name="Rectangle 558">
              <a:extLst>
                <a:ext uri="{FF2B5EF4-FFF2-40B4-BE49-F238E27FC236}">
                  <a16:creationId xmlns:a16="http://schemas.microsoft.com/office/drawing/2014/main" id="{1659C8EA-17AB-201D-62A6-2C1E37FA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59" name="Rectangle 559">
              <a:extLst>
                <a:ext uri="{FF2B5EF4-FFF2-40B4-BE49-F238E27FC236}">
                  <a16:creationId xmlns:a16="http://schemas.microsoft.com/office/drawing/2014/main" id="{3CAE2372-8094-2B88-86A1-00CB3C57D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>
                  <a:solidFill>
                    <a:schemeClr val="bg1"/>
                  </a:solidFill>
                </a:rPr>
                <a:t>1</a:t>
              </a:r>
              <a:r>
                <a:rPr lang="en-IE" altLang="en-US" sz="1000">
                  <a:solidFill>
                    <a:schemeClr val="bg1"/>
                  </a:solidFill>
                </a:rPr>
                <a:t>/</a:t>
              </a:r>
              <a:r>
                <a:rPr lang="en-IE" altLang="en-US" sz="1000" baseline="-25000">
                  <a:solidFill>
                    <a:schemeClr val="bg1"/>
                  </a:solidFill>
                </a:rPr>
                <a:t>9</a:t>
              </a:r>
              <a:endParaRPr lang="en-US" altLang="en-US" sz="1000" baseline="-25000">
                <a:solidFill>
                  <a:schemeClr val="bg1"/>
                </a:solidFill>
              </a:endParaRPr>
            </a:p>
          </p:txBody>
        </p:sp>
        <p:sp>
          <p:nvSpPr>
            <p:cNvPr id="81960" name="Rectangle 560">
              <a:extLst>
                <a:ext uri="{FF2B5EF4-FFF2-40B4-BE49-F238E27FC236}">
                  <a16:creationId xmlns:a16="http://schemas.microsoft.com/office/drawing/2014/main" id="{524010C9-E31A-87E1-3668-F235D3905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61" name="Rectangle 561">
              <a:extLst>
                <a:ext uri="{FF2B5EF4-FFF2-40B4-BE49-F238E27FC236}">
                  <a16:creationId xmlns:a16="http://schemas.microsoft.com/office/drawing/2014/main" id="{5317B7CA-FDC4-252A-B858-0055F5904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62" name="Rectangle 562">
              <a:extLst>
                <a:ext uri="{FF2B5EF4-FFF2-40B4-BE49-F238E27FC236}">
                  <a16:creationId xmlns:a16="http://schemas.microsoft.com/office/drawing/2014/main" id="{5384F615-9366-FBFA-21F9-3032D8577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  <p:sp>
          <p:nvSpPr>
            <p:cNvPr id="81963" name="Rectangle 563">
              <a:extLst>
                <a:ext uri="{FF2B5EF4-FFF2-40B4-BE49-F238E27FC236}">
                  <a16:creationId xmlns:a16="http://schemas.microsoft.com/office/drawing/2014/main" id="{16280CC0-F88C-A043-448C-ACD3FF5B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000" baseline="30000"/>
                <a:t>1</a:t>
              </a:r>
              <a:r>
                <a:rPr lang="en-IE" altLang="en-US" sz="1000"/>
                <a:t>/</a:t>
              </a:r>
              <a:r>
                <a:rPr lang="en-IE" altLang="en-US" sz="1000" baseline="-25000"/>
                <a:t>9</a:t>
              </a:r>
              <a:endParaRPr lang="en-US" altLang="en-US" sz="1000" baseline="-25000"/>
            </a:p>
          </p:txBody>
        </p:sp>
      </p:grpSp>
      <p:sp>
        <p:nvSpPr>
          <p:cNvPr id="237130" name="Text Box 586">
            <a:extLst>
              <a:ext uri="{FF2B5EF4-FFF2-40B4-BE49-F238E27FC236}">
                <a16:creationId xmlns:a16="http://schemas.microsoft.com/office/drawing/2014/main" id="{CBAB6442-F8ED-DB61-158A-9EA5D8732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211" y="2148762"/>
            <a:ext cx="1062184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3*3 Smoothing</a:t>
            </a:r>
            <a:br>
              <a:rPr lang="en-IE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IE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Filter</a:t>
            </a:r>
            <a:endParaRPr lang="en-US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37131" name="AutoShape 587">
            <a:extLst>
              <a:ext uri="{FF2B5EF4-FFF2-40B4-BE49-F238E27FC236}">
                <a16:creationId xmlns:a16="http://schemas.microsoft.com/office/drawing/2014/main" id="{F746D107-BDA4-7989-0B81-85189C567807}"/>
              </a:ext>
            </a:extLst>
          </p:cNvPr>
          <p:cNvCxnSpPr>
            <a:cxnSpLocks noChangeShapeType="1"/>
            <a:endCxn id="82215" idx="1"/>
          </p:cNvCxnSpPr>
          <p:nvPr/>
        </p:nvCxnSpPr>
        <p:spPr bwMode="auto">
          <a:xfrm flipV="1">
            <a:off x="3800478" y="2203450"/>
            <a:ext cx="3441700" cy="1347788"/>
          </a:xfrm>
          <a:prstGeom prst="curvedConnector3">
            <a:avLst>
              <a:gd name="adj1" fmla="val 49815"/>
            </a:avLst>
          </a:prstGeom>
          <a:noFill/>
          <a:ln w="31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305">
            <a:extLst>
              <a:ext uri="{FF2B5EF4-FFF2-40B4-BE49-F238E27FC236}">
                <a16:creationId xmlns:a16="http://schemas.microsoft.com/office/drawing/2014/main" id="{47703C23-4B17-9080-FB44-DF53A5CC3760}"/>
              </a:ext>
            </a:extLst>
          </p:cNvPr>
          <p:cNvGrpSpPr>
            <a:grpSpLocks/>
          </p:cNvGrpSpPr>
          <p:nvPr/>
        </p:nvGrpSpPr>
        <p:grpSpPr bwMode="auto">
          <a:xfrm>
            <a:off x="5080003" y="1425575"/>
            <a:ext cx="1568450" cy="1560513"/>
            <a:chOff x="3689" y="895"/>
            <a:chExt cx="988" cy="983"/>
          </a:xfrm>
        </p:grpSpPr>
        <p:sp>
          <p:nvSpPr>
            <p:cNvPr id="81946" name="Rectangle 276">
              <a:extLst>
                <a:ext uri="{FF2B5EF4-FFF2-40B4-BE49-F238E27FC236}">
                  <a16:creationId xmlns:a16="http://schemas.microsoft.com/office/drawing/2014/main" id="{6C0B22A4-D9ED-788B-DFBE-81CA513D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104</a:t>
              </a:r>
              <a:endPara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47" name="Rectangle 277">
              <a:extLst>
                <a:ext uri="{FF2B5EF4-FFF2-40B4-BE49-F238E27FC236}">
                  <a16:creationId xmlns:a16="http://schemas.microsoft.com/office/drawing/2014/main" id="{7B425BC0-EAE5-7893-4E82-7C16F207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100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48" name="Rectangle 278">
              <a:extLst>
                <a:ext uri="{FF2B5EF4-FFF2-40B4-BE49-F238E27FC236}">
                  <a16:creationId xmlns:a16="http://schemas.microsoft.com/office/drawing/2014/main" id="{DE9157B5-96B5-6CF1-3628-6D033EE89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108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49" name="Rectangle 279">
              <a:extLst>
                <a:ext uri="{FF2B5EF4-FFF2-40B4-BE49-F238E27FC236}">
                  <a16:creationId xmlns:a16="http://schemas.microsoft.com/office/drawing/2014/main" id="{0C6E8147-E964-2AA5-475B-88B85413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99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50" name="Rectangle 280">
              <a:extLst>
                <a:ext uri="{FF2B5EF4-FFF2-40B4-BE49-F238E27FC236}">
                  <a16:creationId xmlns:a16="http://schemas.microsoft.com/office/drawing/2014/main" id="{5DE1E01A-5C53-5FA6-2234-F18E4128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106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51" name="Rectangle 281">
              <a:extLst>
                <a:ext uri="{FF2B5EF4-FFF2-40B4-BE49-F238E27FC236}">
                  <a16:creationId xmlns:a16="http://schemas.microsoft.com/office/drawing/2014/main" id="{A7CA1B50-02D7-8890-3A85-FCBEA3426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98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52" name="Rectangle 282">
              <a:extLst>
                <a:ext uri="{FF2B5EF4-FFF2-40B4-BE49-F238E27FC236}">
                  <a16:creationId xmlns:a16="http://schemas.microsoft.com/office/drawing/2014/main" id="{9159E858-2BB0-53BC-9D9A-85734FE3C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95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53" name="Rectangle 283">
              <a:extLst>
                <a:ext uri="{FF2B5EF4-FFF2-40B4-BE49-F238E27FC236}">
                  <a16:creationId xmlns:a16="http://schemas.microsoft.com/office/drawing/2014/main" id="{ADF1820D-CE93-C308-AB6C-F35BDCA92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90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1954" name="Rectangle 284">
              <a:extLst>
                <a:ext uri="{FF2B5EF4-FFF2-40B4-BE49-F238E27FC236}">
                  <a16:creationId xmlns:a16="http://schemas.microsoft.com/office/drawing/2014/main" id="{F1E29288-9C6E-D339-C047-4F8ACC6D3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85</a:t>
              </a:r>
              <a:endPara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7114" name="Text Box 570">
            <a:extLst>
              <a:ext uri="{FF2B5EF4-FFF2-40B4-BE49-F238E27FC236}">
                <a16:creationId xmlns:a16="http://schemas.microsoft.com/office/drawing/2014/main" id="{C8617499-7CE2-70F1-911A-5263D9320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91" y="3017838"/>
            <a:ext cx="1820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Image Pixels</a:t>
            </a: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7113" name="Text Box 569">
            <a:extLst>
              <a:ext uri="{FF2B5EF4-FFF2-40B4-BE49-F238E27FC236}">
                <a16:creationId xmlns:a16="http://schemas.microsoft.com/office/drawing/2014/main" id="{47B96526-2571-DCBE-C1D3-81B94C45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391" y="1828800"/>
            <a:ext cx="527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E" altLang="en-US" sz="5400" i="1">
                <a:latin typeface="Times New Roman" panose="02020603050405020304" pitchFamily="18" charset="0"/>
              </a:rPr>
              <a:t>*</a:t>
            </a:r>
            <a:endParaRPr lang="en-US" altLang="en-US" sz="5400" i="1">
              <a:latin typeface="Times New Roman" panose="02020603050405020304" pitchFamily="18" charset="0"/>
            </a:endParaRPr>
          </a:p>
        </p:txBody>
      </p:sp>
      <p:sp>
        <p:nvSpPr>
          <p:cNvPr id="237136" name="Rectangle 592">
            <a:extLst>
              <a:ext uri="{FF2B5EF4-FFF2-40B4-BE49-F238E27FC236}">
                <a16:creationId xmlns:a16="http://schemas.microsoft.com/office/drawing/2014/main" id="{74543607-5B5A-75B6-5B48-2330391A1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716588"/>
            <a:ext cx="8915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endParaRPr lang="en-IE" altLang="en-US"/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A64DB877-7067-B228-8A12-ED2CB387DDA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Smoothing Spatial Filtering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>
            <a:extLst>
              <a:ext uri="{FF2B5EF4-FFF2-40B4-BE49-F238E27FC236}">
                <a16:creationId xmlns:a16="http://schemas.microsoft.com/office/drawing/2014/main" id="{3BF27044-C68D-8BEE-81CC-7908FA050F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9335"/>
            <a:ext cx="4425351" cy="5329238"/>
          </a:xfrm>
        </p:spPr>
        <p:txBody>
          <a:bodyPr/>
          <a:lstStyle/>
          <a:p>
            <a:pPr marL="407988" indent="-407988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image at the top left is an original image of size 500*500 pixels</a:t>
            </a:r>
          </a:p>
          <a:p>
            <a:pPr marL="407988" indent="-407988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subsequent images show the image after filtering with an averaging filter of increasing sizes</a:t>
            </a:r>
          </a:p>
          <a:p>
            <a:pPr marL="892176" lvl="1" indent="-407988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/>
              <a:t>3, 5, 9, 15 and 35</a:t>
            </a:r>
          </a:p>
          <a:p>
            <a:pPr marL="407988" indent="-407988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Notice how </a:t>
            </a:r>
            <a:r>
              <a:rPr lang="en-US" altLang="en-US" sz="2800" dirty="0">
                <a:solidFill>
                  <a:srgbClr val="00B0F0"/>
                </a:solidFill>
              </a:rPr>
              <a:t>detail begins to disappear</a:t>
            </a:r>
            <a:endParaRPr lang="en-IE" altLang="en-US" sz="2800" dirty="0">
              <a:solidFill>
                <a:srgbClr val="00B0F0"/>
              </a:solidFill>
            </a:endParaRPr>
          </a:p>
        </p:txBody>
      </p:sp>
      <p:pic>
        <p:nvPicPr>
          <p:cNvPr id="83972" name="Picture 4">
            <a:extLst>
              <a:ext uri="{FF2B5EF4-FFF2-40B4-BE49-F238E27FC236}">
                <a16:creationId xmlns:a16="http://schemas.microsoft.com/office/drawing/2014/main" id="{A85E7540-35A2-7037-4CFE-8224748F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19" y="813368"/>
            <a:ext cx="3573462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2BF84B24-CA44-52A5-A884-784A6B623E0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Image Smoothing Example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2" name="Group 4">
            <a:extLst>
              <a:ext uri="{FF2B5EF4-FFF2-40B4-BE49-F238E27FC236}">
                <a16:creationId xmlns:a16="http://schemas.microsoft.com/office/drawing/2014/main" id="{0AC7AACA-D703-076B-7407-F10A9DE44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817143"/>
              </p:ext>
            </p:extLst>
          </p:nvPr>
        </p:nvGraphicFramePr>
        <p:xfrm>
          <a:off x="5205910" y="2939907"/>
          <a:ext cx="3269412" cy="2601913"/>
        </p:xfrm>
        <a:graphic>
          <a:graphicData uri="http://schemas.openxmlformats.org/drawingml/2006/table">
            <a:tbl>
              <a:tblPr/>
              <a:tblGrid>
                <a:gridCol w="108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4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16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019" name="Rectangle 3">
            <a:extLst>
              <a:ext uri="{FF2B5EF4-FFF2-40B4-BE49-F238E27FC236}">
                <a16:creationId xmlns:a16="http://schemas.microsoft.com/office/drawing/2014/main" id="{5FB67FBE-0140-FF02-9E73-AFC7205A83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1206" y="983412"/>
            <a:ext cx="8084116" cy="5222126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en-US" dirty="0"/>
              <a:t>More effective smoothing filters can be generated by allowing different pixels in the neighborhood different weights in the averaging function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Pixels closer to                                              the central pixel                                          are more important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Often referred to as                                        a </a:t>
            </a:r>
            <a:r>
              <a:rPr lang="en-US" altLang="en-US" dirty="0">
                <a:solidFill>
                  <a:srgbClr val="00B0F0"/>
                </a:solidFill>
              </a:rPr>
              <a:t>weighted averaging</a:t>
            </a:r>
            <a:endParaRPr lang="en-IE" altLang="en-US" dirty="0">
              <a:solidFill>
                <a:srgbClr val="00B0F0"/>
              </a:solidFill>
            </a:endParaRPr>
          </a:p>
        </p:txBody>
      </p:sp>
      <p:sp>
        <p:nvSpPr>
          <p:cNvPr id="86038" name="Rectangle 22">
            <a:extLst>
              <a:ext uri="{FF2B5EF4-FFF2-40B4-BE49-F238E27FC236}">
                <a16:creationId xmlns:a16="http://schemas.microsoft.com/office/drawing/2014/main" id="{73922F47-3D4B-703A-EACC-9E41D0E5C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7" y="5638459"/>
            <a:ext cx="3779156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IE" altLang="en-US" sz="2400" dirty="0">
                <a:solidFill>
                  <a:srgbClr val="7030A0"/>
                </a:solidFill>
              </a:rPr>
              <a:t>Weighted averaging filter</a:t>
            </a:r>
            <a:endParaRPr lang="en-US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036AF102-E7D1-1BED-4648-0F3576D35F0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Weighted Smoothing Filters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4357A597-A07F-221B-55BE-1370BB80269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Median Filter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6DF1-BB65-B4DE-4E90-6F838A2BE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00B0F0"/>
                </a:solidFill>
              </a:rPr>
              <a:t>non-linear</a:t>
            </a:r>
            <a:r>
              <a:rPr lang="en-US" sz="2800" dirty="0"/>
              <a:t> spatial filter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It replaces the value of the center pixel by the median of the intensity values in the neighborhood of that pixel.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Median filters provide </a:t>
            </a:r>
            <a:r>
              <a:rPr lang="en-US" sz="2800" dirty="0">
                <a:solidFill>
                  <a:srgbClr val="00B0F0"/>
                </a:solidFill>
              </a:rPr>
              <a:t>excellent noise reduction</a:t>
            </a:r>
            <a:r>
              <a:rPr lang="en-US" sz="2800" dirty="0"/>
              <a:t> capabilities for certain types of random noise, with considerably less blurring than linear smoothing filters of similar size.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Median filters are particularly </a:t>
            </a:r>
            <a:r>
              <a:rPr lang="en-US" sz="2800" dirty="0">
                <a:solidFill>
                  <a:srgbClr val="00B0F0"/>
                </a:solidFill>
              </a:rPr>
              <a:t>effective in the presence of impulse noise</a:t>
            </a:r>
            <a:r>
              <a:rPr lang="en-US" sz="2800" dirty="0"/>
              <a:t> (</a:t>
            </a:r>
            <a:r>
              <a:rPr lang="en-US" sz="2800" dirty="0">
                <a:solidFill>
                  <a:srgbClr val="00B0F0"/>
                </a:solidFill>
              </a:rPr>
              <a:t>salt-and-pepper</a:t>
            </a:r>
            <a:r>
              <a:rPr lang="en-US" sz="2800" dirty="0"/>
              <a:t> noise, i.e. white and black dots on an image)</a:t>
            </a:r>
          </a:p>
        </p:txBody>
      </p:sp>
    </p:spTree>
    <p:extLst>
      <p:ext uri="{BB962C8B-B14F-4D97-AF65-F5344CB8AC3E}">
        <p14:creationId xmlns:p14="http://schemas.microsoft.com/office/powerpoint/2010/main" val="3741231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4357A597-A07F-221B-55BE-1370BB80269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Median Filter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FD5C1-96A6-A7A3-F1A3-3323C4E26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median of a set of k values is such that half the values in the set are less than or equal to </a:t>
            </a:r>
            <a:r>
              <a:rPr lang="en-US" sz="2000" dirty="0"/>
              <a:t>&amp;</a:t>
            </a:r>
            <a:r>
              <a:rPr lang="en-US" sz="2800" dirty="0"/>
              <a:t> half are greater than or equal to</a:t>
            </a:r>
          </a:p>
          <a:p>
            <a:r>
              <a:rPr lang="en-US" sz="2800" dirty="0"/>
              <a:t>In order to perform median filtering at a point in an image, we first </a:t>
            </a:r>
            <a:r>
              <a:rPr lang="en-US" sz="2800" dirty="0">
                <a:solidFill>
                  <a:srgbClr val="00B0F0"/>
                </a:solidFill>
              </a:rPr>
              <a:t>sort the values</a:t>
            </a:r>
            <a:r>
              <a:rPr lang="en-US" sz="2800" dirty="0"/>
              <a:t> of the pixels in the neighborhood, </a:t>
            </a:r>
            <a:r>
              <a:rPr lang="en-US" sz="2800" dirty="0">
                <a:solidFill>
                  <a:srgbClr val="00B0F0"/>
                </a:solidFill>
              </a:rPr>
              <a:t>determine their median</a:t>
            </a:r>
            <a:r>
              <a:rPr lang="en-US" sz="2800" dirty="0"/>
              <a:t>, and assign that value to the pixel in the filtered image corresponding to the center of the neighborhood.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4627A-DA8C-D82D-2EAC-31A03BF88B1F}"/>
                  </a:ext>
                </a:extLst>
              </p:cNvPr>
              <p:cNvSpPr txBox="1"/>
              <p:nvPr/>
            </p:nvSpPr>
            <p:spPr>
              <a:xfrm>
                <a:off x="930724" y="4862371"/>
                <a:ext cx="3349443" cy="1328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𝑒𝑣𝑒𝑛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+1)/2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𝑜𝑑𝑑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4627A-DA8C-D82D-2EAC-31A03BF8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24" y="4862371"/>
                <a:ext cx="3349443" cy="1328569"/>
              </a:xfrm>
              <a:prstGeom prst="rect">
                <a:avLst/>
              </a:prstGeom>
              <a:blipFill>
                <a:blip r:embed="rId2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033C8C9-3942-CF6E-E38D-5866BA2D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75" y="4579360"/>
            <a:ext cx="4502604" cy="15753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9" name="Group 11">
            <a:extLst>
              <a:ext uri="{FF2B5EF4-FFF2-40B4-BE49-F238E27FC236}">
                <a16:creationId xmlns:a16="http://schemas.microsoft.com/office/drawing/2014/main" id="{AD30375F-B691-8307-FAEB-CE4CFB848E68}"/>
              </a:ext>
            </a:extLst>
          </p:cNvPr>
          <p:cNvGrpSpPr>
            <a:grpSpLocks/>
          </p:cNvGrpSpPr>
          <p:nvPr/>
        </p:nvGrpSpPr>
        <p:grpSpPr bwMode="auto">
          <a:xfrm>
            <a:off x="38470" y="2482093"/>
            <a:ext cx="9138187" cy="4058899"/>
            <a:chOff x="474" y="735"/>
            <a:chExt cx="4717" cy="1700"/>
          </a:xfrm>
        </p:grpSpPr>
        <p:pic>
          <p:nvPicPr>
            <p:cNvPr id="91143" name="Picture 4">
              <a:extLst>
                <a:ext uri="{FF2B5EF4-FFF2-40B4-BE49-F238E27FC236}">
                  <a16:creationId xmlns:a16="http://schemas.microsoft.com/office/drawing/2014/main" id="{2F37963D-A75A-C51D-B737-E62F8E022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716"/>
            <a:stretch>
              <a:fillRect/>
            </a:stretch>
          </p:blipFill>
          <p:spPr bwMode="auto">
            <a:xfrm>
              <a:off x="474" y="735"/>
              <a:ext cx="4717" cy="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4" name="Text Box 8">
              <a:extLst>
                <a:ext uri="{FF2B5EF4-FFF2-40B4-BE49-F238E27FC236}">
                  <a16:creationId xmlns:a16="http://schemas.microsoft.com/office/drawing/2014/main" id="{A5BB04B7-8A62-7135-9DA0-365D7C8D0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2252"/>
              <a:ext cx="1592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7030A0"/>
                  </a:solidFill>
                </a:rPr>
                <a:t>Original image with noise</a:t>
              </a:r>
              <a:endParaRPr lang="en-US" altLang="en-US" sz="1800" dirty="0">
                <a:solidFill>
                  <a:srgbClr val="7030A0"/>
                </a:solidFill>
              </a:endParaRPr>
            </a:p>
          </p:txBody>
        </p:sp>
        <p:sp>
          <p:nvSpPr>
            <p:cNvPr id="91145" name="Text Box 9">
              <a:extLst>
                <a:ext uri="{FF2B5EF4-FFF2-40B4-BE49-F238E27FC236}">
                  <a16:creationId xmlns:a16="http://schemas.microsoft.com/office/drawing/2014/main" id="{3072979E-4366-B118-E01B-AEC4AFC3A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3" y="2252"/>
              <a:ext cx="1297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7030A0"/>
                  </a:solidFill>
                </a:rPr>
                <a:t>After averaging filter</a:t>
              </a:r>
              <a:endParaRPr lang="en-US" altLang="en-US" sz="1800" dirty="0">
                <a:solidFill>
                  <a:srgbClr val="7030A0"/>
                </a:solidFill>
              </a:endParaRPr>
            </a:p>
          </p:txBody>
        </p:sp>
        <p:sp>
          <p:nvSpPr>
            <p:cNvPr id="91146" name="Text Box 10">
              <a:extLst>
                <a:ext uri="{FF2B5EF4-FFF2-40B4-BE49-F238E27FC236}">
                  <a16:creationId xmlns:a16="http://schemas.microsoft.com/office/drawing/2014/main" id="{2AD8FF2C-4ECA-918E-B0E0-A13F68425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7" y="2252"/>
              <a:ext cx="114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7030A0"/>
                  </a:solidFill>
                </a:rPr>
                <a:t>After median filter</a:t>
              </a:r>
              <a:endParaRPr lang="en-US" altLang="en-US" sz="1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78F4D916-7FBE-4E9E-59E6-1C70FF8FA3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Averaging Filter vs. Median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1F845-F165-AB23-D7F2-9E44C41BAFB2}"/>
              </a:ext>
            </a:extLst>
          </p:cNvPr>
          <p:cNvSpPr txBox="1"/>
          <p:nvPr/>
        </p:nvSpPr>
        <p:spPr>
          <a:xfrm>
            <a:off x="277586" y="979707"/>
            <a:ext cx="87194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Filtering is often used to remove noise from images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a median filter works better than an averaging filter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582">
            <a:extLst>
              <a:ext uri="{FF2B5EF4-FFF2-40B4-BE49-F238E27FC236}">
                <a16:creationId xmlns:a16="http://schemas.microsoft.com/office/drawing/2014/main" id="{B8531613-60B3-0A73-B1E5-884598FD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844998"/>
            <a:ext cx="8420100" cy="116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the edges of an image we are missing pixels to form a neighborhood</a:t>
            </a:r>
          </a:p>
        </p:txBody>
      </p:sp>
      <p:grpSp>
        <p:nvGrpSpPr>
          <p:cNvPr id="93188" name="Group 4">
            <a:extLst>
              <a:ext uri="{FF2B5EF4-FFF2-40B4-BE49-F238E27FC236}">
                <a16:creationId xmlns:a16="http://schemas.microsoft.com/office/drawing/2014/main" id="{A7FBEF47-6B5E-97B8-8E2C-3FE4E1A3BA0F}"/>
              </a:ext>
            </a:extLst>
          </p:cNvPr>
          <p:cNvGrpSpPr>
            <a:grpSpLocks/>
          </p:cNvGrpSpPr>
          <p:nvPr/>
        </p:nvGrpSpPr>
        <p:grpSpPr bwMode="auto">
          <a:xfrm>
            <a:off x="1615846" y="2018837"/>
            <a:ext cx="6548072" cy="4278442"/>
            <a:chOff x="1711074" y="2560638"/>
            <a:chExt cx="6548765" cy="4278442"/>
          </a:xfrm>
        </p:grpSpPr>
        <p:grpSp>
          <p:nvGrpSpPr>
            <p:cNvPr id="93189" name="Group 277">
              <a:extLst>
                <a:ext uri="{FF2B5EF4-FFF2-40B4-BE49-F238E27FC236}">
                  <a16:creationId xmlns:a16="http://schemas.microsoft.com/office/drawing/2014/main" id="{7A451F8E-2F6A-53C7-B4B4-2CBADA311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8275" y="2927350"/>
              <a:ext cx="3625850" cy="3384550"/>
              <a:chOff x="330" y="1023"/>
              <a:chExt cx="2284" cy="2132"/>
            </a:xfrm>
          </p:grpSpPr>
          <p:sp>
            <p:nvSpPr>
              <p:cNvPr id="93287" name="Rectangle 278">
                <a:extLst>
                  <a:ext uri="{FF2B5EF4-FFF2-40B4-BE49-F238E27FC236}">
                    <a16:creationId xmlns:a16="http://schemas.microsoft.com/office/drawing/2014/main" id="{F4E31282-F392-7886-8AFE-0030538E2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88" name="Rectangle 279">
                <a:extLst>
                  <a:ext uri="{FF2B5EF4-FFF2-40B4-BE49-F238E27FC236}">
                    <a16:creationId xmlns:a16="http://schemas.microsoft.com/office/drawing/2014/main" id="{6CCCD0D5-50EC-DA6B-30D9-8006D0A3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89" name="Rectangle 280">
                <a:extLst>
                  <a:ext uri="{FF2B5EF4-FFF2-40B4-BE49-F238E27FC236}">
                    <a16:creationId xmlns:a16="http://schemas.microsoft.com/office/drawing/2014/main" id="{42BFC094-7B8C-5718-F354-2BC282693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0" name="Rectangle 281">
                <a:extLst>
                  <a:ext uri="{FF2B5EF4-FFF2-40B4-BE49-F238E27FC236}">
                    <a16:creationId xmlns:a16="http://schemas.microsoft.com/office/drawing/2014/main" id="{214C18FE-0ADC-FC9D-A7F1-80F2125BF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1" name="Rectangle 282">
                <a:extLst>
                  <a:ext uri="{FF2B5EF4-FFF2-40B4-BE49-F238E27FC236}">
                    <a16:creationId xmlns:a16="http://schemas.microsoft.com/office/drawing/2014/main" id="{33182198-751B-3CF8-6C45-6369B20D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2" name="Rectangle 283">
                <a:extLst>
                  <a:ext uri="{FF2B5EF4-FFF2-40B4-BE49-F238E27FC236}">
                    <a16:creationId xmlns:a16="http://schemas.microsoft.com/office/drawing/2014/main" id="{46E4BEF7-9C73-B1FD-6644-C8927FE0B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3" name="Rectangle 284">
                <a:extLst>
                  <a:ext uri="{FF2B5EF4-FFF2-40B4-BE49-F238E27FC236}">
                    <a16:creationId xmlns:a16="http://schemas.microsoft.com/office/drawing/2014/main" id="{A6DD215F-0ACF-1F53-F5B7-1E35F1C4D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4" name="Rectangle 285">
                <a:extLst>
                  <a:ext uri="{FF2B5EF4-FFF2-40B4-BE49-F238E27FC236}">
                    <a16:creationId xmlns:a16="http://schemas.microsoft.com/office/drawing/2014/main" id="{12A2BEFA-B239-E533-347A-809FF6F54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5" name="Rectangle 286">
                <a:extLst>
                  <a:ext uri="{FF2B5EF4-FFF2-40B4-BE49-F238E27FC236}">
                    <a16:creationId xmlns:a16="http://schemas.microsoft.com/office/drawing/2014/main" id="{04210ABC-798D-C5EB-74F9-5657141C1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6" name="Rectangle 287">
                <a:extLst>
                  <a:ext uri="{FF2B5EF4-FFF2-40B4-BE49-F238E27FC236}">
                    <a16:creationId xmlns:a16="http://schemas.microsoft.com/office/drawing/2014/main" id="{BA95F77E-9EF9-E839-A6D0-4A5B457D2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7" name="Rectangle 288">
                <a:extLst>
                  <a:ext uri="{FF2B5EF4-FFF2-40B4-BE49-F238E27FC236}">
                    <a16:creationId xmlns:a16="http://schemas.microsoft.com/office/drawing/2014/main" id="{C4EE44A0-D27A-5009-D4FA-5E5B4C7B8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8" name="Rectangle 289">
                <a:extLst>
                  <a:ext uri="{FF2B5EF4-FFF2-40B4-BE49-F238E27FC236}">
                    <a16:creationId xmlns:a16="http://schemas.microsoft.com/office/drawing/2014/main" id="{CC4EDD4D-4EC1-4046-41D3-D5B918A26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299" name="Rectangle 290">
                <a:extLst>
                  <a:ext uri="{FF2B5EF4-FFF2-40B4-BE49-F238E27FC236}">
                    <a16:creationId xmlns:a16="http://schemas.microsoft.com/office/drawing/2014/main" id="{A4621A17-8C80-2059-1465-49C32A96C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0" name="Rectangle 291">
                <a:extLst>
                  <a:ext uri="{FF2B5EF4-FFF2-40B4-BE49-F238E27FC236}">
                    <a16:creationId xmlns:a16="http://schemas.microsoft.com/office/drawing/2014/main" id="{AB360A8D-D0C3-949C-9BEA-D4B980488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1" name="Rectangle 292">
                <a:extLst>
                  <a:ext uri="{FF2B5EF4-FFF2-40B4-BE49-F238E27FC236}">
                    <a16:creationId xmlns:a16="http://schemas.microsoft.com/office/drawing/2014/main" id="{E24B9EA3-E6AD-313A-ADD2-9867EFCF5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2" name="Rectangle 293">
                <a:extLst>
                  <a:ext uri="{FF2B5EF4-FFF2-40B4-BE49-F238E27FC236}">
                    <a16:creationId xmlns:a16="http://schemas.microsoft.com/office/drawing/2014/main" id="{ECCA1FC3-DFB2-59A6-9836-D6B7BBA6D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3" name="Rectangle 294">
                <a:extLst>
                  <a:ext uri="{FF2B5EF4-FFF2-40B4-BE49-F238E27FC236}">
                    <a16:creationId xmlns:a16="http://schemas.microsoft.com/office/drawing/2014/main" id="{65F529A4-2063-57D6-601E-74AF4499B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4" name="Rectangle 295">
                <a:extLst>
                  <a:ext uri="{FF2B5EF4-FFF2-40B4-BE49-F238E27FC236}">
                    <a16:creationId xmlns:a16="http://schemas.microsoft.com/office/drawing/2014/main" id="{B2734699-3BA9-BD85-E606-2B58A2C59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5" name="Rectangle 296">
                <a:extLst>
                  <a:ext uri="{FF2B5EF4-FFF2-40B4-BE49-F238E27FC236}">
                    <a16:creationId xmlns:a16="http://schemas.microsoft.com/office/drawing/2014/main" id="{E1F528C5-EC02-B093-C038-5D7463E88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6" name="Rectangle 297">
                <a:extLst>
                  <a:ext uri="{FF2B5EF4-FFF2-40B4-BE49-F238E27FC236}">
                    <a16:creationId xmlns:a16="http://schemas.microsoft.com/office/drawing/2014/main" id="{9178ED95-7F73-F102-D87A-3CF9055DC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7" name="Rectangle 298">
                <a:extLst>
                  <a:ext uri="{FF2B5EF4-FFF2-40B4-BE49-F238E27FC236}">
                    <a16:creationId xmlns:a16="http://schemas.microsoft.com/office/drawing/2014/main" id="{E0087774-7D64-3F23-3AB5-AFF7CB2F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8" name="Rectangle 299">
                <a:extLst>
                  <a:ext uri="{FF2B5EF4-FFF2-40B4-BE49-F238E27FC236}">
                    <a16:creationId xmlns:a16="http://schemas.microsoft.com/office/drawing/2014/main" id="{B8BDE1A3-3BD0-E050-1AD2-FD4255F50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09" name="Rectangle 300">
                <a:extLst>
                  <a:ext uri="{FF2B5EF4-FFF2-40B4-BE49-F238E27FC236}">
                    <a16:creationId xmlns:a16="http://schemas.microsoft.com/office/drawing/2014/main" id="{14591194-6488-B505-499E-A6FE79AA7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0" name="Rectangle 301">
                <a:extLst>
                  <a:ext uri="{FF2B5EF4-FFF2-40B4-BE49-F238E27FC236}">
                    <a16:creationId xmlns:a16="http://schemas.microsoft.com/office/drawing/2014/main" id="{BDAC2C6E-6236-3B7F-18A3-3ABB9737E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1" name="Rectangle 302">
                <a:extLst>
                  <a:ext uri="{FF2B5EF4-FFF2-40B4-BE49-F238E27FC236}">
                    <a16:creationId xmlns:a16="http://schemas.microsoft.com/office/drawing/2014/main" id="{E7E5ED7A-FA77-88A8-271C-78309CB78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2" name="Rectangle 303">
                <a:extLst>
                  <a:ext uri="{FF2B5EF4-FFF2-40B4-BE49-F238E27FC236}">
                    <a16:creationId xmlns:a16="http://schemas.microsoft.com/office/drawing/2014/main" id="{31BB2FCF-A240-8116-1B4C-2CB4A6A5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3" name="Rectangle 304">
                <a:extLst>
                  <a:ext uri="{FF2B5EF4-FFF2-40B4-BE49-F238E27FC236}">
                    <a16:creationId xmlns:a16="http://schemas.microsoft.com/office/drawing/2014/main" id="{E8758970-E849-7694-D459-CC6768172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4" name="Rectangle 305">
                <a:extLst>
                  <a:ext uri="{FF2B5EF4-FFF2-40B4-BE49-F238E27FC236}">
                    <a16:creationId xmlns:a16="http://schemas.microsoft.com/office/drawing/2014/main" id="{9E805B3E-F2DF-E2A6-E9E3-95DD60A7A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5" name="Rectangle 306">
                <a:extLst>
                  <a:ext uri="{FF2B5EF4-FFF2-40B4-BE49-F238E27FC236}">
                    <a16:creationId xmlns:a16="http://schemas.microsoft.com/office/drawing/2014/main" id="{BBE28880-C274-C444-48A1-44D1202B9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6" name="Rectangle 307">
                <a:extLst>
                  <a:ext uri="{FF2B5EF4-FFF2-40B4-BE49-F238E27FC236}">
                    <a16:creationId xmlns:a16="http://schemas.microsoft.com/office/drawing/2014/main" id="{2A24FBE9-B74B-154C-282C-A80BB8C68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7" name="Rectangle 308">
                <a:extLst>
                  <a:ext uri="{FF2B5EF4-FFF2-40B4-BE49-F238E27FC236}">
                    <a16:creationId xmlns:a16="http://schemas.microsoft.com/office/drawing/2014/main" id="{A4DF09B4-108B-55D6-6E9E-AA771B4A2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8" name="Rectangle 309">
                <a:extLst>
                  <a:ext uri="{FF2B5EF4-FFF2-40B4-BE49-F238E27FC236}">
                    <a16:creationId xmlns:a16="http://schemas.microsoft.com/office/drawing/2014/main" id="{8812F270-9EC5-C196-AE7A-5B47D8885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19" name="Rectangle 310">
                <a:extLst>
                  <a:ext uri="{FF2B5EF4-FFF2-40B4-BE49-F238E27FC236}">
                    <a16:creationId xmlns:a16="http://schemas.microsoft.com/office/drawing/2014/main" id="{73F3970B-E728-22B3-E6A4-4C3FFFC08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0" name="Rectangle 311">
                <a:extLst>
                  <a:ext uri="{FF2B5EF4-FFF2-40B4-BE49-F238E27FC236}">
                    <a16:creationId xmlns:a16="http://schemas.microsoft.com/office/drawing/2014/main" id="{24894BEC-5395-1A4D-5419-E0C0E27D3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1" name="Rectangle 312">
                <a:extLst>
                  <a:ext uri="{FF2B5EF4-FFF2-40B4-BE49-F238E27FC236}">
                    <a16:creationId xmlns:a16="http://schemas.microsoft.com/office/drawing/2014/main" id="{8C890553-A2C6-A031-DB46-285EC2F65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2" name="Rectangle 313">
                <a:extLst>
                  <a:ext uri="{FF2B5EF4-FFF2-40B4-BE49-F238E27FC236}">
                    <a16:creationId xmlns:a16="http://schemas.microsoft.com/office/drawing/2014/main" id="{548BD8EE-8DFB-D903-8A0B-B20C9108B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3" name="Rectangle 314">
                <a:extLst>
                  <a:ext uri="{FF2B5EF4-FFF2-40B4-BE49-F238E27FC236}">
                    <a16:creationId xmlns:a16="http://schemas.microsoft.com/office/drawing/2014/main" id="{A5F7A1E8-5527-CA52-FA34-FC7ECD2B0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4" name="Rectangle 315">
                <a:extLst>
                  <a:ext uri="{FF2B5EF4-FFF2-40B4-BE49-F238E27FC236}">
                    <a16:creationId xmlns:a16="http://schemas.microsoft.com/office/drawing/2014/main" id="{1F9CB363-920B-16D6-4904-418805A63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5" name="Rectangle 316">
                <a:extLst>
                  <a:ext uri="{FF2B5EF4-FFF2-40B4-BE49-F238E27FC236}">
                    <a16:creationId xmlns:a16="http://schemas.microsoft.com/office/drawing/2014/main" id="{F9722E56-29AD-99C5-2DD3-930367C6C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6" name="Rectangle 317">
                <a:extLst>
                  <a:ext uri="{FF2B5EF4-FFF2-40B4-BE49-F238E27FC236}">
                    <a16:creationId xmlns:a16="http://schemas.microsoft.com/office/drawing/2014/main" id="{C3D48842-ACA3-D0C8-9CC3-0CE12A8F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7" name="Rectangle 318">
                <a:extLst>
                  <a:ext uri="{FF2B5EF4-FFF2-40B4-BE49-F238E27FC236}">
                    <a16:creationId xmlns:a16="http://schemas.microsoft.com/office/drawing/2014/main" id="{1E310100-EBC9-029F-95A6-5F3933B27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8" name="Rectangle 319">
                <a:extLst>
                  <a:ext uri="{FF2B5EF4-FFF2-40B4-BE49-F238E27FC236}">
                    <a16:creationId xmlns:a16="http://schemas.microsoft.com/office/drawing/2014/main" id="{690B187F-2D6B-6E3D-9910-81895886F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29" name="Rectangle 320">
                <a:extLst>
                  <a:ext uri="{FF2B5EF4-FFF2-40B4-BE49-F238E27FC236}">
                    <a16:creationId xmlns:a16="http://schemas.microsoft.com/office/drawing/2014/main" id="{ECC9D16A-05E6-5EAF-5C5C-8C968561A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0" name="Rectangle 321">
                <a:extLst>
                  <a:ext uri="{FF2B5EF4-FFF2-40B4-BE49-F238E27FC236}">
                    <a16:creationId xmlns:a16="http://schemas.microsoft.com/office/drawing/2014/main" id="{DCA09A1F-B05F-4AD1-F4C4-411334823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1" name="Rectangle 322">
                <a:extLst>
                  <a:ext uri="{FF2B5EF4-FFF2-40B4-BE49-F238E27FC236}">
                    <a16:creationId xmlns:a16="http://schemas.microsoft.com/office/drawing/2014/main" id="{1E931367-8A93-C434-8B17-1650ADC46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2" name="Rectangle 323">
                <a:extLst>
                  <a:ext uri="{FF2B5EF4-FFF2-40B4-BE49-F238E27FC236}">
                    <a16:creationId xmlns:a16="http://schemas.microsoft.com/office/drawing/2014/main" id="{AF2AE152-4E0D-0278-71A6-965799885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3" name="Rectangle 324">
                <a:extLst>
                  <a:ext uri="{FF2B5EF4-FFF2-40B4-BE49-F238E27FC236}">
                    <a16:creationId xmlns:a16="http://schemas.microsoft.com/office/drawing/2014/main" id="{EF58D7FF-0610-9DD8-45AD-D2D4773E9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4" name="Rectangle 325">
                <a:extLst>
                  <a:ext uri="{FF2B5EF4-FFF2-40B4-BE49-F238E27FC236}">
                    <a16:creationId xmlns:a16="http://schemas.microsoft.com/office/drawing/2014/main" id="{3C1C6DE1-5D8F-787A-8B7F-AD5B2A475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5" name="Rectangle 326">
                <a:extLst>
                  <a:ext uri="{FF2B5EF4-FFF2-40B4-BE49-F238E27FC236}">
                    <a16:creationId xmlns:a16="http://schemas.microsoft.com/office/drawing/2014/main" id="{7A2FB052-1A1D-70DA-A88D-86B32A90B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6" name="Rectangle 327">
                <a:extLst>
                  <a:ext uri="{FF2B5EF4-FFF2-40B4-BE49-F238E27FC236}">
                    <a16:creationId xmlns:a16="http://schemas.microsoft.com/office/drawing/2014/main" id="{F3B875EC-3FD1-44BF-B11C-8A4CAB1EB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7" name="Rectangle 328">
                <a:extLst>
                  <a:ext uri="{FF2B5EF4-FFF2-40B4-BE49-F238E27FC236}">
                    <a16:creationId xmlns:a16="http://schemas.microsoft.com/office/drawing/2014/main" id="{A335E17F-400A-72D5-6096-A0E40F806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8" name="Rectangle 329">
                <a:extLst>
                  <a:ext uri="{FF2B5EF4-FFF2-40B4-BE49-F238E27FC236}">
                    <a16:creationId xmlns:a16="http://schemas.microsoft.com/office/drawing/2014/main" id="{6B6F4685-1CDA-4B63-1CF9-068C72B3D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39" name="Rectangle 330">
                <a:extLst>
                  <a:ext uri="{FF2B5EF4-FFF2-40B4-BE49-F238E27FC236}">
                    <a16:creationId xmlns:a16="http://schemas.microsoft.com/office/drawing/2014/main" id="{1757B668-FD8B-B47F-F140-33D30FC1C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0" name="Rectangle 331">
                <a:extLst>
                  <a:ext uri="{FF2B5EF4-FFF2-40B4-BE49-F238E27FC236}">
                    <a16:creationId xmlns:a16="http://schemas.microsoft.com/office/drawing/2014/main" id="{3C078B82-1403-CE31-0F37-E7CC2A135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1" name="Rectangle 332">
                <a:extLst>
                  <a:ext uri="{FF2B5EF4-FFF2-40B4-BE49-F238E27FC236}">
                    <a16:creationId xmlns:a16="http://schemas.microsoft.com/office/drawing/2014/main" id="{AFBAEEDC-9E64-83F9-A59D-47E18A5DF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2" name="Rectangle 333">
                <a:extLst>
                  <a:ext uri="{FF2B5EF4-FFF2-40B4-BE49-F238E27FC236}">
                    <a16:creationId xmlns:a16="http://schemas.microsoft.com/office/drawing/2014/main" id="{0F17409B-7E5A-9967-A07C-0480BB30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3" name="Rectangle 334">
                <a:extLst>
                  <a:ext uri="{FF2B5EF4-FFF2-40B4-BE49-F238E27FC236}">
                    <a16:creationId xmlns:a16="http://schemas.microsoft.com/office/drawing/2014/main" id="{F7B950BF-7319-74C8-4EA1-2527E117B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4" name="Rectangle 335">
                <a:extLst>
                  <a:ext uri="{FF2B5EF4-FFF2-40B4-BE49-F238E27FC236}">
                    <a16:creationId xmlns:a16="http://schemas.microsoft.com/office/drawing/2014/main" id="{BA1804C9-97C1-2E1E-B43D-545588F2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5" name="Rectangle 336">
                <a:extLst>
                  <a:ext uri="{FF2B5EF4-FFF2-40B4-BE49-F238E27FC236}">
                    <a16:creationId xmlns:a16="http://schemas.microsoft.com/office/drawing/2014/main" id="{D41435DB-6BCC-2F5D-222C-F902F2E58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6" name="Rectangle 337">
                <a:extLst>
                  <a:ext uri="{FF2B5EF4-FFF2-40B4-BE49-F238E27FC236}">
                    <a16:creationId xmlns:a16="http://schemas.microsoft.com/office/drawing/2014/main" id="{CF51E879-DB11-E0C7-69AB-833FF297B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7" name="Rectangle 338">
                <a:extLst>
                  <a:ext uri="{FF2B5EF4-FFF2-40B4-BE49-F238E27FC236}">
                    <a16:creationId xmlns:a16="http://schemas.microsoft.com/office/drawing/2014/main" id="{9F2E372B-3887-160F-0D29-26955F80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8" name="Rectangle 339">
                <a:extLst>
                  <a:ext uri="{FF2B5EF4-FFF2-40B4-BE49-F238E27FC236}">
                    <a16:creationId xmlns:a16="http://schemas.microsoft.com/office/drawing/2014/main" id="{D61A6034-DCAA-2BAC-119B-ECA99FD89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49" name="Rectangle 340">
                <a:extLst>
                  <a:ext uri="{FF2B5EF4-FFF2-40B4-BE49-F238E27FC236}">
                    <a16:creationId xmlns:a16="http://schemas.microsoft.com/office/drawing/2014/main" id="{3309751D-FBF0-00BE-5A03-45F6B6D72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0" name="Rectangle 341">
                <a:extLst>
                  <a:ext uri="{FF2B5EF4-FFF2-40B4-BE49-F238E27FC236}">
                    <a16:creationId xmlns:a16="http://schemas.microsoft.com/office/drawing/2014/main" id="{15437FA8-BF0D-1A72-F994-910DC626B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1" name="Rectangle 342">
                <a:extLst>
                  <a:ext uri="{FF2B5EF4-FFF2-40B4-BE49-F238E27FC236}">
                    <a16:creationId xmlns:a16="http://schemas.microsoft.com/office/drawing/2014/main" id="{B9AC9D01-1A02-EA86-0BC0-1EE3CEF26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2" name="Rectangle 343">
                <a:extLst>
                  <a:ext uri="{FF2B5EF4-FFF2-40B4-BE49-F238E27FC236}">
                    <a16:creationId xmlns:a16="http://schemas.microsoft.com/office/drawing/2014/main" id="{3EB617A7-68DD-5B95-40F9-4D7E985D9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3" name="Rectangle 344">
                <a:extLst>
                  <a:ext uri="{FF2B5EF4-FFF2-40B4-BE49-F238E27FC236}">
                    <a16:creationId xmlns:a16="http://schemas.microsoft.com/office/drawing/2014/main" id="{42962ED3-BEBD-46DC-AA8B-7266C2585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4" name="Rectangle 345">
                <a:extLst>
                  <a:ext uri="{FF2B5EF4-FFF2-40B4-BE49-F238E27FC236}">
                    <a16:creationId xmlns:a16="http://schemas.microsoft.com/office/drawing/2014/main" id="{84732B94-04C2-071D-3800-1D110AE23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5" name="Rectangle 346">
                <a:extLst>
                  <a:ext uri="{FF2B5EF4-FFF2-40B4-BE49-F238E27FC236}">
                    <a16:creationId xmlns:a16="http://schemas.microsoft.com/office/drawing/2014/main" id="{863DAECC-18D5-2A3F-07B0-35DBC8C2E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6" name="Rectangle 347">
                <a:extLst>
                  <a:ext uri="{FF2B5EF4-FFF2-40B4-BE49-F238E27FC236}">
                    <a16:creationId xmlns:a16="http://schemas.microsoft.com/office/drawing/2014/main" id="{751C3F05-7160-5995-E4AE-F79D86372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7" name="Rectangle 348">
                <a:extLst>
                  <a:ext uri="{FF2B5EF4-FFF2-40B4-BE49-F238E27FC236}">
                    <a16:creationId xmlns:a16="http://schemas.microsoft.com/office/drawing/2014/main" id="{B83D2643-A792-6C40-BD72-CE20A228F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8" name="Rectangle 349">
                <a:extLst>
                  <a:ext uri="{FF2B5EF4-FFF2-40B4-BE49-F238E27FC236}">
                    <a16:creationId xmlns:a16="http://schemas.microsoft.com/office/drawing/2014/main" id="{E6208E61-5EE3-4C90-1D62-C7E109FF9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59" name="Rectangle 350">
                <a:extLst>
                  <a:ext uri="{FF2B5EF4-FFF2-40B4-BE49-F238E27FC236}">
                    <a16:creationId xmlns:a16="http://schemas.microsoft.com/office/drawing/2014/main" id="{49BD22FA-4E00-8102-9AB1-E287F52D4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0" name="Rectangle 351">
                <a:extLst>
                  <a:ext uri="{FF2B5EF4-FFF2-40B4-BE49-F238E27FC236}">
                    <a16:creationId xmlns:a16="http://schemas.microsoft.com/office/drawing/2014/main" id="{B81F60DC-C3D5-C742-9F82-A62F742FD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1" name="Rectangle 352">
                <a:extLst>
                  <a:ext uri="{FF2B5EF4-FFF2-40B4-BE49-F238E27FC236}">
                    <a16:creationId xmlns:a16="http://schemas.microsoft.com/office/drawing/2014/main" id="{43F8470B-7E80-9BC8-A67E-7219F2A2E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2" name="Rectangle 353">
                <a:extLst>
                  <a:ext uri="{FF2B5EF4-FFF2-40B4-BE49-F238E27FC236}">
                    <a16:creationId xmlns:a16="http://schemas.microsoft.com/office/drawing/2014/main" id="{A5B5328D-D907-2F47-4049-502805E3C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3" name="Rectangle 354">
                <a:extLst>
                  <a:ext uri="{FF2B5EF4-FFF2-40B4-BE49-F238E27FC236}">
                    <a16:creationId xmlns:a16="http://schemas.microsoft.com/office/drawing/2014/main" id="{AD672668-0D15-7C38-A9CD-F0BF0CA7D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4" name="Rectangle 355">
                <a:extLst>
                  <a:ext uri="{FF2B5EF4-FFF2-40B4-BE49-F238E27FC236}">
                    <a16:creationId xmlns:a16="http://schemas.microsoft.com/office/drawing/2014/main" id="{F8BA33A5-BE09-C382-9EFB-6CF92C7A7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5" name="Rectangle 356">
                <a:extLst>
                  <a:ext uri="{FF2B5EF4-FFF2-40B4-BE49-F238E27FC236}">
                    <a16:creationId xmlns:a16="http://schemas.microsoft.com/office/drawing/2014/main" id="{898BFDAC-9893-19BD-8EF0-2F2D5B2E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6" name="Rectangle 357">
                <a:extLst>
                  <a:ext uri="{FF2B5EF4-FFF2-40B4-BE49-F238E27FC236}">
                    <a16:creationId xmlns:a16="http://schemas.microsoft.com/office/drawing/2014/main" id="{6D30219C-9901-FC7D-3509-0064144A5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7" name="Rectangle 358">
                <a:extLst>
                  <a:ext uri="{FF2B5EF4-FFF2-40B4-BE49-F238E27FC236}">
                    <a16:creationId xmlns:a16="http://schemas.microsoft.com/office/drawing/2014/main" id="{8FB10717-56DF-6343-4708-E734BFA6E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8" name="Rectangle 359">
                <a:extLst>
                  <a:ext uri="{FF2B5EF4-FFF2-40B4-BE49-F238E27FC236}">
                    <a16:creationId xmlns:a16="http://schemas.microsoft.com/office/drawing/2014/main" id="{04783809-C517-B808-2D1D-5C732B7E8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69" name="Rectangle 360">
                <a:extLst>
                  <a:ext uri="{FF2B5EF4-FFF2-40B4-BE49-F238E27FC236}">
                    <a16:creationId xmlns:a16="http://schemas.microsoft.com/office/drawing/2014/main" id="{38048144-940A-4921-BAF0-BCD900066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0" name="Rectangle 361">
                <a:extLst>
                  <a:ext uri="{FF2B5EF4-FFF2-40B4-BE49-F238E27FC236}">
                    <a16:creationId xmlns:a16="http://schemas.microsoft.com/office/drawing/2014/main" id="{65171A86-5871-1E0D-8BD6-97B149889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1" name="Rectangle 362">
                <a:extLst>
                  <a:ext uri="{FF2B5EF4-FFF2-40B4-BE49-F238E27FC236}">
                    <a16:creationId xmlns:a16="http://schemas.microsoft.com/office/drawing/2014/main" id="{A097C666-C51F-F055-AED1-7704E5C26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2" name="Rectangle 363">
                <a:extLst>
                  <a:ext uri="{FF2B5EF4-FFF2-40B4-BE49-F238E27FC236}">
                    <a16:creationId xmlns:a16="http://schemas.microsoft.com/office/drawing/2014/main" id="{8A07DBD5-6AE8-0526-876D-088C59CB5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3" name="Rectangle 364">
                <a:extLst>
                  <a:ext uri="{FF2B5EF4-FFF2-40B4-BE49-F238E27FC236}">
                    <a16:creationId xmlns:a16="http://schemas.microsoft.com/office/drawing/2014/main" id="{987BC4EB-1DF9-148A-E804-23C085ED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4" name="Rectangle 365">
                <a:extLst>
                  <a:ext uri="{FF2B5EF4-FFF2-40B4-BE49-F238E27FC236}">
                    <a16:creationId xmlns:a16="http://schemas.microsoft.com/office/drawing/2014/main" id="{D959CBE3-4CE7-9272-5475-6215F31A3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5" name="Rectangle 366">
                <a:extLst>
                  <a:ext uri="{FF2B5EF4-FFF2-40B4-BE49-F238E27FC236}">
                    <a16:creationId xmlns:a16="http://schemas.microsoft.com/office/drawing/2014/main" id="{BFF0075D-8637-E847-6A4B-07559C44C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6" name="Rectangle 367">
                <a:extLst>
                  <a:ext uri="{FF2B5EF4-FFF2-40B4-BE49-F238E27FC236}">
                    <a16:creationId xmlns:a16="http://schemas.microsoft.com/office/drawing/2014/main" id="{3E781713-2ADC-3044-BF9E-404904F95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7" name="Rectangle 368">
                <a:extLst>
                  <a:ext uri="{FF2B5EF4-FFF2-40B4-BE49-F238E27FC236}">
                    <a16:creationId xmlns:a16="http://schemas.microsoft.com/office/drawing/2014/main" id="{73B47EA9-2EC0-416D-DA35-1F883395B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8" name="Rectangle 369">
                <a:extLst>
                  <a:ext uri="{FF2B5EF4-FFF2-40B4-BE49-F238E27FC236}">
                    <a16:creationId xmlns:a16="http://schemas.microsoft.com/office/drawing/2014/main" id="{0F9A13A0-1A83-3B47-CF68-49CEE707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79" name="Rectangle 370">
                <a:extLst>
                  <a:ext uri="{FF2B5EF4-FFF2-40B4-BE49-F238E27FC236}">
                    <a16:creationId xmlns:a16="http://schemas.microsoft.com/office/drawing/2014/main" id="{7702AC76-8519-4F1C-819C-2B606DBF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0" name="Rectangle 371">
                <a:extLst>
                  <a:ext uri="{FF2B5EF4-FFF2-40B4-BE49-F238E27FC236}">
                    <a16:creationId xmlns:a16="http://schemas.microsoft.com/office/drawing/2014/main" id="{77212466-587B-0E10-9270-D15D815F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1" name="Rectangle 372">
                <a:extLst>
                  <a:ext uri="{FF2B5EF4-FFF2-40B4-BE49-F238E27FC236}">
                    <a16:creationId xmlns:a16="http://schemas.microsoft.com/office/drawing/2014/main" id="{39B09854-C9F9-1E59-7E19-9C96D8526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2" name="Rectangle 373">
                <a:extLst>
                  <a:ext uri="{FF2B5EF4-FFF2-40B4-BE49-F238E27FC236}">
                    <a16:creationId xmlns:a16="http://schemas.microsoft.com/office/drawing/2014/main" id="{0394807E-42CE-AE92-0D46-FBA6C350A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3" name="Rectangle 374">
                <a:extLst>
                  <a:ext uri="{FF2B5EF4-FFF2-40B4-BE49-F238E27FC236}">
                    <a16:creationId xmlns:a16="http://schemas.microsoft.com/office/drawing/2014/main" id="{CBC755C4-2BF1-4FFB-2841-A7D6C04F3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4" name="Rectangle 375">
                <a:extLst>
                  <a:ext uri="{FF2B5EF4-FFF2-40B4-BE49-F238E27FC236}">
                    <a16:creationId xmlns:a16="http://schemas.microsoft.com/office/drawing/2014/main" id="{CA5DE458-2128-0C43-2204-DF20493B1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5" name="Rectangle 376">
                <a:extLst>
                  <a:ext uri="{FF2B5EF4-FFF2-40B4-BE49-F238E27FC236}">
                    <a16:creationId xmlns:a16="http://schemas.microsoft.com/office/drawing/2014/main" id="{C26D2CBA-CBC0-FCFD-4117-100EADF4A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6" name="Rectangle 377">
                <a:extLst>
                  <a:ext uri="{FF2B5EF4-FFF2-40B4-BE49-F238E27FC236}">
                    <a16:creationId xmlns:a16="http://schemas.microsoft.com/office/drawing/2014/main" id="{61753B20-03AE-1FD5-05C5-E2F79AE3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7" name="Rectangle 378">
                <a:extLst>
                  <a:ext uri="{FF2B5EF4-FFF2-40B4-BE49-F238E27FC236}">
                    <a16:creationId xmlns:a16="http://schemas.microsoft.com/office/drawing/2014/main" id="{80BBD73D-659A-0D0F-3E65-CD35FA61B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8" name="Rectangle 379">
                <a:extLst>
                  <a:ext uri="{FF2B5EF4-FFF2-40B4-BE49-F238E27FC236}">
                    <a16:creationId xmlns:a16="http://schemas.microsoft.com/office/drawing/2014/main" id="{C00B64E7-AB23-793C-873F-80AFFA4CC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89" name="Rectangle 380">
                <a:extLst>
                  <a:ext uri="{FF2B5EF4-FFF2-40B4-BE49-F238E27FC236}">
                    <a16:creationId xmlns:a16="http://schemas.microsoft.com/office/drawing/2014/main" id="{7749BEC8-E405-44DD-A469-19A1DE994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0" name="Rectangle 381">
                <a:extLst>
                  <a:ext uri="{FF2B5EF4-FFF2-40B4-BE49-F238E27FC236}">
                    <a16:creationId xmlns:a16="http://schemas.microsoft.com/office/drawing/2014/main" id="{225053D0-C353-8899-5986-419FA1CC7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1" name="Rectangle 382">
                <a:extLst>
                  <a:ext uri="{FF2B5EF4-FFF2-40B4-BE49-F238E27FC236}">
                    <a16:creationId xmlns:a16="http://schemas.microsoft.com/office/drawing/2014/main" id="{F6344DB9-3E4D-7B6B-3E13-97405BE27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2" name="Rectangle 383">
                <a:extLst>
                  <a:ext uri="{FF2B5EF4-FFF2-40B4-BE49-F238E27FC236}">
                    <a16:creationId xmlns:a16="http://schemas.microsoft.com/office/drawing/2014/main" id="{6034A438-DF1F-3346-5DB0-343F3072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02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3" name="Rectangle 384">
                <a:extLst>
                  <a:ext uri="{FF2B5EF4-FFF2-40B4-BE49-F238E27FC236}">
                    <a16:creationId xmlns:a16="http://schemas.microsoft.com/office/drawing/2014/main" id="{11D07881-F753-ED04-2964-9D4CA4E5D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4" name="Rectangle 385">
                <a:extLst>
                  <a:ext uri="{FF2B5EF4-FFF2-40B4-BE49-F238E27FC236}">
                    <a16:creationId xmlns:a16="http://schemas.microsoft.com/office/drawing/2014/main" id="{7545AA4A-7C06-E45E-A949-D28BFCCC1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5" name="Rectangle 386">
                <a:extLst>
                  <a:ext uri="{FF2B5EF4-FFF2-40B4-BE49-F238E27FC236}">
                    <a16:creationId xmlns:a16="http://schemas.microsoft.com/office/drawing/2014/main" id="{EE390D16-9CED-E180-1F97-6CBFADA3E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6" name="Rectangle 387">
                <a:extLst>
                  <a:ext uri="{FF2B5EF4-FFF2-40B4-BE49-F238E27FC236}">
                    <a16:creationId xmlns:a16="http://schemas.microsoft.com/office/drawing/2014/main" id="{C069D209-6469-B082-9B62-979A6E6CC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7" name="Rectangle 388">
                <a:extLst>
                  <a:ext uri="{FF2B5EF4-FFF2-40B4-BE49-F238E27FC236}">
                    <a16:creationId xmlns:a16="http://schemas.microsoft.com/office/drawing/2014/main" id="{F466935B-E967-69D1-4F09-1D6884B10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8" name="Rectangle 389">
                <a:extLst>
                  <a:ext uri="{FF2B5EF4-FFF2-40B4-BE49-F238E27FC236}">
                    <a16:creationId xmlns:a16="http://schemas.microsoft.com/office/drawing/2014/main" id="{F48B115E-90FD-9D38-186D-AEE30A9BC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16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399" name="Rectangle 390">
                <a:extLst>
                  <a:ext uri="{FF2B5EF4-FFF2-40B4-BE49-F238E27FC236}">
                    <a16:creationId xmlns:a16="http://schemas.microsoft.com/office/drawing/2014/main" id="{5CC41AD8-C675-3919-CB2E-CEA69BCA7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0" name="Rectangle 391">
                <a:extLst>
                  <a:ext uri="{FF2B5EF4-FFF2-40B4-BE49-F238E27FC236}">
                    <a16:creationId xmlns:a16="http://schemas.microsoft.com/office/drawing/2014/main" id="{CB915057-83CA-FFA6-1F6A-82BC6AABD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1" name="Rectangle 392">
                <a:extLst>
                  <a:ext uri="{FF2B5EF4-FFF2-40B4-BE49-F238E27FC236}">
                    <a16:creationId xmlns:a16="http://schemas.microsoft.com/office/drawing/2014/main" id="{5A405D4A-3CF5-38AF-B9C9-9032D518A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2" name="Rectangle 393">
                <a:extLst>
                  <a:ext uri="{FF2B5EF4-FFF2-40B4-BE49-F238E27FC236}">
                    <a16:creationId xmlns:a16="http://schemas.microsoft.com/office/drawing/2014/main" id="{B10275E9-9806-2F3B-BF63-1A409FF0A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3" name="Rectangle 394">
                <a:extLst>
                  <a:ext uri="{FF2B5EF4-FFF2-40B4-BE49-F238E27FC236}">
                    <a16:creationId xmlns:a16="http://schemas.microsoft.com/office/drawing/2014/main" id="{D98EAD16-81A6-4D67-58D8-3F7621422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4" name="Rectangle 395">
                <a:extLst>
                  <a:ext uri="{FF2B5EF4-FFF2-40B4-BE49-F238E27FC236}">
                    <a16:creationId xmlns:a16="http://schemas.microsoft.com/office/drawing/2014/main" id="{44D88787-5308-C28B-43C9-DABC53B75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30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5" name="Rectangle 396">
                <a:extLst>
                  <a:ext uri="{FF2B5EF4-FFF2-40B4-BE49-F238E27FC236}">
                    <a16:creationId xmlns:a16="http://schemas.microsoft.com/office/drawing/2014/main" id="{A407AA23-4B30-2C75-2897-28B2AA479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6" name="Rectangle 397">
                <a:extLst>
                  <a:ext uri="{FF2B5EF4-FFF2-40B4-BE49-F238E27FC236}">
                    <a16:creationId xmlns:a16="http://schemas.microsoft.com/office/drawing/2014/main" id="{A0994622-A663-0DCA-1021-94E11B1A5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7" name="Rectangle 398">
                <a:extLst>
                  <a:ext uri="{FF2B5EF4-FFF2-40B4-BE49-F238E27FC236}">
                    <a16:creationId xmlns:a16="http://schemas.microsoft.com/office/drawing/2014/main" id="{D9A2D84D-16D1-3F3E-A2A3-A05D2E582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8" name="Rectangle 399">
                <a:extLst>
                  <a:ext uri="{FF2B5EF4-FFF2-40B4-BE49-F238E27FC236}">
                    <a16:creationId xmlns:a16="http://schemas.microsoft.com/office/drawing/2014/main" id="{19F98BE7-01E2-8C4D-2141-D1DA196C2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09" name="Rectangle 400">
                <a:extLst>
                  <a:ext uri="{FF2B5EF4-FFF2-40B4-BE49-F238E27FC236}">
                    <a16:creationId xmlns:a16="http://schemas.microsoft.com/office/drawing/2014/main" id="{91287A9C-30A8-DD55-9D45-7C4A6B1EC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0" name="Rectangle 401">
                <a:extLst>
                  <a:ext uri="{FF2B5EF4-FFF2-40B4-BE49-F238E27FC236}">
                    <a16:creationId xmlns:a16="http://schemas.microsoft.com/office/drawing/2014/main" id="{9AF7213A-3334-17FC-1064-6629143D4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45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1" name="Rectangle 402">
                <a:extLst>
                  <a:ext uri="{FF2B5EF4-FFF2-40B4-BE49-F238E27FC236}">
                    <a16:creationId xmlns:a16="http://schemas.microsoft.com/office/drawing/2014/main" id="{FD1ADDCC-1AEF-1D1D-F0A2-A44AA679C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2" name="Rectangle 403">
                <a:extLst>
                  <a:ext uri="{FF2B5EF4-FFF2-40B4-BE49-F238E27FC236}">
                    <a16:creationId xmlns:a16="http://schemas.microsoft.com/office/drawing/2014/main" id="{5DD9B476-ABD2-D63A-134D-6112D1D61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3" name="Rectangle 404">
                <a:extLst>
                  <a:ext uri="{FF2B5EF4-FFF2-40B4-BE49-F238E27FC236}">
                    <a16:creationId xmlns:a16="http://schemas.microsoft.com/office/drawing/2014/main" id="{89F52E07-8687-3897-EE4C-39A49DD63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4" name="Rectangle 405">
                <a:extLst>
                  <a:ext uri="{FF2B5EF4-FFF2-40B4-BE49-F238E27FC236}">
                    <a16:creationId xmlns:a16="http://schemas.microsoft.com/office/drawing/2014/main" id="{4D5D95D1-2DC4-6DD3-A5F9-97F5403B5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5" name="Rectangle 406">
                <a:extLst>
                  <a:ext uri="{FF2B5EF4-FFF2-40B4-BE49-F238E27FC236}">
                    <a16:creationId xmlns:a16="http://schemas.microsoft.com/office/drawing/2014/main" id="{670369CB-1C67-E0D9-B872-6D097BD51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6" name="Rectangle 407">
                <a:extLst>
                  <a:ext uri="{FF2B5EF4-FFF2-40B4-BE49-F238E27FC236}">
                    <a16:creationId xmlns:a16="http://schemas.microsoft.com/office/drawing/2014/main" id="{7436D57D-6979-1C74-C3B9-843302CA6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7" name="Rectangle 408">
                <a:extLst>
                  <a:ext uri="{FF2B5EF4-FFF2-40B4-BE49-F238E27FC236}">
                    <a16:creationId xmlns:a16="http://schemas.microsoft.com/office/drawing/2014/main" id="{DACB63F7-E93C-39CD-41EE-859DD796F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8" name="Rectangle 409">
                <a:extLst>
                  <a:ext uri="{FF2B5EF4-FFF2-40B4-BE49-F238E27FC236}">
                    <a16:creationId xmlns:a16="http://schemas.microsoft.com/office/drawing/2014/main" id="{1CD246B4-B47E-0292-4FFD-E9D037D1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19" name="Rectangle 410">
                <a:extLst>
                  <a:ext uri="{FF2B5EF4-FFF2-40B4-BE49-F238E27FC236}">
                    <a16:creationId xmlns:a16="http://schemas.microsoft.com/office/drawing/2014/main" id="{A40C0D3F-913C-40CC-B395-5057764A1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0" name="Rectangle 411">
                <a:extLst>
                  <a:ext uri="{FF2B5EF4-FFF2-40B4-BE49-F238E27FC236}">
                    <a16:creationId xmlns:a16="http://schemas.microsoft.com/office/drawing/2014/main" id="{0273AE5F-B3C3-C94A-33D9-C70E39785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1" name="Rectangle 412">
                <a:extLst>
                  <a:ext uri="{FF2B5EF4-FFF2-40B4-BE49-F238E27FC236}">
                    <a16:creationId xmlns:a16="http://schemas.microsoft.com/office/drawing/2014/main" id="{BB798CC2-B9EF-C92B-6D12-3DBFA22B4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2" name="Rectangle 413">
                <a:extLst>
                  <a:ext uri="{FF2B5EF4-FFF2-40B4-BE49-F238E27FC236}">
                    <a16:creationId xmlns:a16="http://schemas.microsoft.com/office/drawing/2014/main" id="{0651393E-B790-5CE3-3DB3-9408F5655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73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3" name="Rectangle 414">
                <a:extLst>
                  <a:ext uri="{FF2B5EF4-FFF2-40B4-BE49-F238E27FC236}">
                    <a16:creationId xmlns:a16="http://schemas.microsoft.com/office/drawing/2014/main" id="{99934E01-2D41-4577-5C08-0F019F6C1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4" name="Rectangle 415">
                <a:extLst>
                  <a:ext uri="{FF2B5EF4-FFF2-40B4-BE49-F238E27FC236}">
                    <a16:creationId xmlns:a16="http://schemas.microsoft.com/office/drawing/2014/main" id="{882F67BA-8875-1123-F5E7-23605E101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5" name="Rectangle 416">
                <a:extLst>
                  <a:ext uri="{FF2B5EF4-FFF2-40B4-BE49-F238E27FC236}">
                    <a16:creationId xmlns:a16="http://schemas.microsoft.com/office/drawing/2014/main" id="{4B1C4DEA-F64F-9180-7981-95BBA51A9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6" name="Rectangle 417">
                <a:extLst>
                  <a:ext uri="{FF2B5EF4-FFF2-40B4-BE49-F238E27FC236}">
                    <a16:creationId xmlns:a16="http://schemas.microsoft.com/office/drawing/2014/main" id="{2D949BEF-FEE0-ECAC-02DA-B7362582A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7" name="Rectangle 418">
                <a:extLst>
                  <a:ext uri="{FF2B5EF4-FFF2-40B4-BE49-F238E27FC236}">
                    <a16:creationId xmlns:a16="http://schemas.microsoft.com/office/drawing/2014/main" id="{5F7693D7-B0FF-2278-7F1C-AEC7F04C8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8" name="Rectangle 419">
                <a:extLst>
                  <a:ext uri="{FF2B5EF4-FFF2-40B4-BE49-F238E27FC236}">
                    <a16:creationId xmlns:a16="http://schemas.microsoft.com/office/drawing/2014/main" id="{81A33BBE-5551-8E2C-BB19-0948B613C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29" name="Rectangle 420">
                <a:extLst>
                  <a:ext uri="{FF2B5EF4-FFF2-40B4-BE49-F238E27FC236}">
                    <a16:creationId xmlns:a16="http://schemas.microsoft.com/office/drawing/2014/main" id="{2043E2AA-D7A3-479D-831F-76CB7D687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0" name="Rectangle 421">
                <a:extLst>
                  <a:ext uri="{FF2B5EF4-FFF2-40B4-BE49-F238E27FC236}">
                    <a16:creationId xmlns:a16="http://schemas.microsoft.com/office/drawing/2014/main" id="{1D975AE6-59DC-3674-41D6-B2A088AFF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1" name="Rectangle 422">
                <a:extLst>
                  <a:ext uri="{FF2B5EF4-FFF2-40B4-BE49-F238E27FC236}">
                    <a16:creationId xmlns:a16="http://schemas.microsoft.com/office/drawing/2014/main" id="{917A17BE-4DE7-0FDC-8510-1D44D2262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2" name="Rectangle 423">
                <a:extLst>
                  <a:ext uri="{FF2B5EF4-FFF2-40B4-BE49-F238E27FC236}">
                    <a16:creationId xmlns:a16="http://schemas.microsoft.com/office/drawing/2014/main" id="{69A91033-5179-F1D4-04D0-5B623FF6A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3" name="Rectangle 424">
                <a:extLst>
                  <a:ext uri="{FF2B5EF4-FFF2-40B4-BE49-F238E27FC236}">
                    <a16:creationId xmlns:a16="http://schemas.microsoft.com/office/drawing/2014/main" id="{C7CA7E05-F64E-985C-5718-AEF4135F8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4" name="Rectangle 425">
                <a:extLst>
                  <a:ext uri="{FF2B5EF4-FFF2-40B4-BE49-F238E27FC236}">
                    <a16:creationId xmlns:a16="http://schemas.microsoft.com/office/drawing/2014/main" id="{FAAC1F8D-F40A-AF13-1BC4-CF25B9D03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0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5" name="Rectangle 426">
                <a:extLst>
                  <a:ext uri="{FF2B5EF4-FFF2-40B4-BE49-F238E27FC236}">
                    <a16:creationId xmlns:a16="http://schemas.microsoft.com/office/drawing/2014/main" id="{900B43C4-C201-A305-0AE2-32636ECE0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6" name="Rectangle 427">
                <a:extLst>
                  <a:ext uri="{FF2B5EF4-FFF2-40B4-BE49-F238E27FC236}">
                    <a16:creationId xmlns:a16="http://schemas.microsoft.com/office/drawing/2014/main" id="{F64D194A-BB51-0B23-F3C7-80F9CE904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7" name="Rectangle 428">
                <a:extLst>
                  <a:ext uri="{FF2B5EF4-FFF2-40B4-BE49-F238E27FC236}">
                    <a16:creationId xmlns:a16="http://schemas.microsoft.com/office/drawing/2014/main" id="{606349BF-6663-347B-88C8-62277A2A6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8" name="Rectangle 429">
                <a:extLst>
                  <a:ext uri="{FF2B5EF4-FFF2-40B4-BE49-F238E27FC236}">
                    <a16:creationId xmlns:a16="http://schemas.microsoft.com/office/drawing/2014/main" id="{F412E88C-29F9-C4E8-4D43-2FE533AAF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39" name="Rectangle 430">
                <a:extLst>
                  <a:ext uri="{FF2B5EF4-FFF2-40B4-BE49-F238E27FC236}">
                    <a16:creationId xmlns:a16="http://schemas.microsoft.com/office/drawing/2014/main" id="{3871602D-10E5-3584-CC5D-98D6AD468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0" name="Rectangle 431">
                <a:extLst>
                  <a:ext uri="{FF2B5EF4-FFF2-40B4-BE49-F238E27FC236}">
                    <a16:creationId xmlns:a16="http://schemas.microsoft.com/office/drawing/2014/main" id="{15F92894-8826-0B93-AF8E-8D7E31625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16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1" name="Rectangle 432">
                <a:extLst>
                  <a:ext uri="{FF2B5EF4-FFF2-40B4-BE49-F238E27FC236}">
                    <a16:creationId xmlns:a16="http://schemas.microsoft.com/office/drawing/2014/main" id="{CDC157A4-F3EF-2133-65FB-E377A27CB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2" name="Rectangle 433">
                <a:extLst>
                  <a:ext uri="{FF2B5EF4-FFF2-40B4-BE49-F238E27FC236}">
                    <a16:creationId xmlns:a16="http://schemas.microsoft.com/office/drawing/2014/main" id="{B9A913B6-1CC8-D4F5-1A91-4E4667FC2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3" name="Rectangle 434">
                <a:extLst>
                  <a:ext uri="{FF2B5EF4-FFF2-40B4-BE49-F238E27FC236}">
                    <a16:creationId xmlns:a16="http://schemas.microsoft.com/office/drawing/2014/main" id="{82B977DB-B85E-94ED-ECB7-B8263BF41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4" name="Rectangle 435">
                <a:extLst>
                  <a:ext uri="{FF2B5EF4-FFF2-40B4-BE49-F238E27FC236}">
                    <a16:creationId xmlns:a16="http://schemas.microsoft.com/office/drawing/2014/main" id="{CD6A570B-BA4E-A781-882D-F2BAEF80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5" name="Rectangle 436">
                <a:extLst>
                  <a:ext uri="{FF2B5EF4-FFF2-40B4-BE49-F238E27FC236}">
                    <a16:creationId xmlns:a16="http://schemas.microsoft.com/office/drawing/2014/main" id="{4AA0D854-5E91-E714-29CE-B6D210FD7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6" name="Rectangle 437">
                <a:extLst>
                  <a:ext uri="{FF2B5EF4-FFF2-40B4-BE49-F238E27FC236}">
                    <a16:creationId xmlns:a16="http://schemas.microsoft.com/office/drawing/2014/main" id="{2F372F17-0513-3807-0252-44B81BFA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3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7" name="Rectangle 438">
                <a:extLst>
                  <a:ext uri="{FF2B5EF4-FFF2-40B4-BE49-F238E27FC236}">
                    <a16:creationId xmlns:a16="http://schemas.microsoft.com/office/drawing/2014/main" id="{B2F96810-84EC-952C-7270-E9A9A4C2F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8" name="Rectangle 439">
                <a:extLst>
                  <a:ext uri="{FF2B5EF4-FFF2-40B4-BE49-F238E27FC236}">
                    <a16:creationId xmlns:a16="http://schemas.microsoft.com/office/drawing/2014/main" id="{1CB46E09-6E28-930D-D444-7CAC1461A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49" name="Rectangle 440">
                <a:extLst>
                  <a:ext uri="{FF2B5EF4-FFF2-40B4-BE49-F238E27FC236}">
                    <a16:creationId xmlns:a16="http://schemas.microsoft.com/office/drawing/2014/main" id="{54849D92-0A4D-9B2E-AC20-B8C124E71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0" name="Rectangle 441">
                <a:extLst>
                  <a:ext uri="{FF2B5EF4-FFF2-40B4-BE49-F238E27FC236}">
                    <a16:creationId xmlns:a16="http://schemas.microsoft.com/office/drawing/2014/main" id="{419FFD61-1E2B-8AE4-4919-CCFFBD5DA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1" name="Rectangle 442">
                <a:extLst>
                  <a:ext uri="{FF2B5EF4-FFF2-40B4-BE49-F238E27FC236}">
                    <a16:creationId xmlns:a16="http://schemas.microsoft.com/office/drawing/2014/main" id="{F7E4AED8-06FE-FE52-43DA-ECF7E244D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2" name="Rectangle 443">
                <a:extLst>
                  <a:ext uri="{FF2B5EF4-FFF2-40B4-BE49-F238E27FC236}">
                    <a16:creationId xmlns:a16="http://schemas.microsoft.com/office/drawing/2014/main" id="{FE30826E-68F8-14A2-6BD2-708BF089B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3" name="Rectangle 444">
                <a:extLst>
                  <a:ext uri="{FF2B5EF4-FFF2-40B4-BE49-F238E27FC236}">
                    <a16:creationId xmlns:a16="http://schemas.microsoft.com/office/drawing/2014/main" id="{AF9A35AF-71F2-273E-0609-37E5ED57A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4" name="Rectangle 445">
                <a:extLst>
                  <a:ext uri="{FF2B5EF4-FFF2-40B4-BE49-F238E27FC236}">
                    <a16:creationId xmlns:a16="http://schemas.microsoft.com/office/drawing/2014/main" id="{3B13E5D7-CBC2-851B-EC26-87763549A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5" name="Rectangle 446">
                <a:extLst>
                  <a:ext uri="{FF2B5EF4-FFF2-40B4-BE49-F238E27FC236}">
                    <a16:creationId xmlns:a16="http://schemas.microsoft.com/office/drawing/2014/main" id="{ED21FBBC-EC4E-ECDF-7434-D0323C07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6" name="Rectangle 447">
                <a:extLst>
                  <a:ext uri="{FF2B5EF4-FFF2-40B4-BE49-F238E27FC236}">
                    <a16:creationId xmlns:a16="http://schemas.microsoft.com/office/drawing/2014/main" id="{87EEF02F-6D79-18B2-C9E8-00EDC3A8A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7" name="Rectangle 448">
                <a:extLst>
                  <a:ext uri="{FF2B5EF4-FFF2-40B4-BE49-F238E27FC236}">
                    <a16:creationId xmlns:a16="http://schemas.microsoft.com/office/drawing/2014/main" id="{24856132-0FEE-4934-7DDB-1FD6414DE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8" name="Rectangle 449">
                <a:extLst>
                  <a:ext uri="{FF2B5EF4-FFF2-40B4-BE49-F238E27FC236}">
                    <a16:creationId xmlns:a16="http://schemas.microsoft.com/office/drawing/2014/main" id="{A8DDC8E7-B754-A246-935B-BE60CFCBF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59" name="Rectangle 450">
                <a:extLst>
                  <a:ext uri="{FF2B5EF4-FFF2-40B4-BE49-F238E27FC236}">
                    <a16:creationId xmlns:a16="http://schemas.microsoft.com/office/drawing/2014/main" id="{587ABB42-C78B-8281-22D9-B74EA812C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0" name="Rectangle 451">
                <a:extLst>
                  <a:ext uri="{FF2B5EF4-FFF2-40B4-BE49-F238E27FC236}">
                    <a16:creationId xmlns:a16="http://schemas.microsoft.com/office/drawing/2014/main" id="{E7A636B4-BC3A-A0F2-9E39-BA4B0A187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1" name="Rectangle 452">
                <a:extLst>
                  <a:ext uri="{FF2B5EF4-FFF2-40B4-BE49-F238E27FC236}">
                    <a16:creationId xmlns:a16="http://schemas.microsoft.com/office/drawing/2014/main" id="{CE9B941E-EBA3-897F-305F-AFD709161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2" name="Rectangle 453">
                <a:extLst>
                  <a:ext uri="{FF2B5EF4-FFF2-40B4-BE49-F238E27FC236}">
                    <a16:creationId xmlns:a16="http://schemas.microsoft.com/office/drawing/2014/main" id="{3BAA4366-65FD-C815-B158-CF4CE907E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3" name="Rectangle 454">
                <a:extLst>
                  <a:ext uri="{FF2B5EF4-FFF2-40B4-BE49-F238E27FC236}">
                    <a16:creationId xmlns:a16="http://schemas.microsoft.com/office/drawing/2014/main" id="{C7391B2B-AD2F-9B1D-1A00-66730AFC4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4" name="Rectangle 455">
                <a:extLst>
                  <a:ext uri="{FF2B5EF4-FFF2-40B4-BE49-F238E27FC236}">
                    <a16:creationId xmlns:a16="http://schemas.microsoft.com/office/drawing/2014/main" id="{A6EBF9C7-CA04-FB91-EC75-7E37FD44A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5" name="Rectangle 456">
                <a:extLst>
                  <a:ext uri="{FF2B5EF4-FFF2-40B4-BE49-F238E27FC236}">
                    <a16:creationId xmlns:a16="http://schemas.microsoft.com/office/drawing/2014/main" id="{D8365D3C-C981-5F7B-407F-36C6F8C58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6" name="Rectangle 457">
                <a:extLst>
                  <a:ext uri="{FF2B5EF4-FFF2-40B4-BE49-F238E27FC236}">
                    <a16:creationId xmlns:a16="http://schemas.microsoft.com/office/drawing/2014/main" id="{7B7A594C-8462-9E30-CAF8-0751E62F3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7" name="Rectangle 458">
                <a:extLst>
                  <a:ext uri="{FF2B5EF4-FFF2-40B4-BE49-F238E27FC236}">
                    <a16:creationId xmlns:a16="http://schemas.microsoft.com/office/drawing/2014/main" id="{FE1CCAF2-2FE5-8ED2-0AE9-D29DDD196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8" name="Rectangle 459">
                <a:extLst>
                  <a:ext uri="{FF2B5EF4-FFF2-40B4-BE49-F238E27FC236}">
                    <a16:creationId xmlns:a16="http://schemas.microsoft.com/office/drawing/2014/main" id="{A69BE950-0219-85CA-DEF1-B8F80692B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69" name="Rectangle 460">
                <a:extLst>
                  <a:ext uri="{FF2B5EF4-FFF2-40B4-BE49-F238E27FC236}">
                    <a16:creationId xmlns:a16="http://schemas.microsoft.com/office/drawing/2014/main" id="{54E7E1F0-108A-48F6-35B9-83EC5A34F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0" name="Rectangle 461">
                <a:extLst>
                  <a:ext uri="{FF2B5EF4-FFF2-40B4-BE49-F238E27FC236}">
                    <a16:creationId xmlns:a16="http://schemas.microsoft.com/office/drawing/2014/main" id="{4A548EE6-AF4A-89DC-D12B-3B116C888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1" name="Rectangle 462">
                <a:extLst>
                  <a:ext uri="{FF2B5EF4-FFF2-40B4-BE49-F238E27FC236}">
                    <a16:creationId xmlns:a16="http://schemas.microsoft.com/office/drawing/2014/main" id="{D75B3483-3582-EE5F-B4BC-88E7515E2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2" name="Rectangle 463">
                <a:extLst>
                  <a:ext uri="{FF2B5EF4-FFF2-40B4-BE49-F238E27FC236}">
                    <a16:creationId xmlns:a16="http://schemas.microsoft.com/office/drawing/2014/main" id="{285084CE-DCF3-7780-D6A5-FE7F9887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3" name="Rectangle 464">
                <a:extLst>
                  <a:ext uri="{FF2B5EF4-FFF2-40B4-BE49-F238E27FC236}">
                    <a16:creationId xmlns:a16="http://schemas.microsoft.com/office/drawing/2014/main" id="{3611736E-8138-9612-0A7A-B3A5B57E0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4" name="Rectangle 465">
                <a:extLst>
                  <a:ext uri="{FF2B5EF4-FFF2-40B4-BE49-F238E27FC236}">
                    <a16:creationId xmlns:a16="http://schemas.microsoft.com/office/drawing/2014/main" id="{EAA93CC8-8F7A-63C4-C9A6-7EFCD6FCB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5" name="Rectangle 466">
                <a:extLst>
                  <a:ext uri="{FF2B5EF4-FFF2-40B4-BE49-F238E27FC236}">
                    <a16:creationId xmlns:a16="http://schemas.microsoft.com/office/drawing/2014/main" id="{9D319916-349B-05F7-0C65-3B6044F5D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6" name="Rectangle 467">
                <a:extLst>
                  <a:ext uri="{FF2B5EF4-FFF2-40B4-BE49-F238E27FC236}">
                    <a16:creationId xmlns:a16="http://schemas.microsoft.com/office/drawing/2014/main" id="{2B71FA46-7005-EDC0-CBC9-E6107BBA8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7" name="Rectangle 468">
                <a:extLst>
                  <a:ext uri="{FF2B5EF4-FFF2-40B4-BE49-F238E27FC236}">
                    <a16:creationId xmlns:a16="http://schemas.microsoft.com/office/drawing/2014/main" id="{6F3AA4C4-E680-9D82-694A-CE18F0B56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8" name="Rectangle 469">
                <a:extLst>
                  <a:ext uri="{FF2B5EF4-FFF2-40B4-BE49-F238E27FC236}">
                    <a16:creationId xmlns:a16="http://schemas.microsoft.com/office/drawing/2014/main" id="{D7FB9200-0F1D-ED9F-B645-832B016CD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79" name="Rectangle 470">
                <a:extLst>
                  <a:ext uri="{FF2B5EF4-FFF2-40B4-BE49-F238E27FC236}">
                    <a16:creationId xmlns:a16="http://schemas.microsoft.com/office/drawing/2014/main" id="{DCDDE93F-9948-884B-43FE-906C261B2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0" name="Rectangle 471">
                <a:extLst>
                  <a:ext uri="{FF2B5EF4-FFF2-40B4-BE49-F238E27FC236}">
                    <a16:creationId xmlns:a16="http://schemas.microsoft.com/office/drawing/2014/main" id="{10752B43-BAA2-7B8A-E20B-34FF3E86B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1" name="Rectangle 472">
                <a:extLst>
                  <a:ext uri="{FF2B5EF4-FFF2-40B4-BE49-F238E27FC236}">
                    <a16:creationId xmlns:a16="http://schemas.microsoft.com/office/drawing/2014/main" id="{06712F63-8977-7C28-029B-58AAF4110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2" name="Rectangle 473">
                <a:extLst>
                  <a:ext uri="{FF2B5EF4-FFF2-40B4-BE49-F238E27FC236}">
                    <a16:creationId xmlns:a16="http://schemas.microsoft.com/office/drawing/2014/main" id="{BF514E8A-1BE2-D066-132F-92A1E70DB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3" name="Rectangle 474">
                <a:extLst>
                  <a:ext uri="{FF2B5EF4-FFF2-40B4-BE49-F238E27FC236}">
                    <a16:creationId xmlns:a16="http://schemas.microsoft.com/office/drawing/2014/main" id="{CFE5A954-6E46-29D2-F6F2-C39E28841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4" name="Rectangle 475">
                <a:extLst>
                  <a:ext uri="{FF2B5EF4-FFF2-40B4-BE49-F238E27FC236}">
                    <a16:creationId xmlns:a16="http://schemas.microsoft.com/office/drawing/2014/main" id="{5293348B-E2BE-B2DA-4947-1961842DE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5" name="Rectangle 476">
                <a:extLst>
                  <a:ext uri="{FF2B5EF4-FFF2-40B4-BE49-F238E27FC236}">
                    <a16:creationId xmlns:a16="http://schemas.microsoft.com/office/drawing/2014/main" id="{BCEC448E-D8EC-7A25-1585-D658EC812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6" name="Rectangle 477">
                <a:extLst>
                  <a:ext uri="{FF2B5EF4-FFF2-40B4-BE49-F238E27FC236}">
                    <a16:creationId xmlns:a16="http://schemas.microsoft.com/office/drawing/2014/main" id="{D53A817F-7D03-2636-DEE7-46D450F4F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7" name="Rectangle 478">
                <a:extLst>
                  <a:ext uri="{FF2B5EF4-FFF2-40B4-BE49-F238E27FC236}">
                    <a16:creationId xmlns:a16="http://schemas.microsoft.com/office/drawing/2014/main" id="{7E92F6A1-4AAC-C496-D2C6-BEF308A2A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8" name="Rectangle 479">
                <a:extLst>
                  <a:ext uri="{FF2B5EF4-FFF2-40B4-BE49-F238E27FC236}">
                    <a16:creationId xmlns:a16="http://schemas.microsoft.com/office/drawing/2014/main" id="{C9ECB0E9-168D-70B9-5D96-07A61BA5D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89" name="Rectangle 480">
                <a:extLst>
                  <a:ext uri="{FF2B5EF4-FFF2-40B4-BE49-F238E27FC236}">
                    <a16:creationId xmlns:a16="http://schemas.microsoft.com/office/drawing/2014/main" id="{5A46BCFC-FDF2-5F03-09D3-2E510D2AE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0" name="Rectangle 481">
                <a:extLst>
                  <a:ext uri="{FF2B5EF4-FFF2-40B4-BE49-F238E27FC236}">
                    <a16:creationId xmlns:a16="http://schemas.microsoft.com/office/drawing/2014/main" id="{1F00D9E2-24FE-E4B4-060A-0C70BE608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1" name="Rectangle 482">
                <a:extLst>
                  <a:ext uri="{FF2B5EF4-FFF2-40B4-BE49-F238E27FC236}">
                    <a16:creationId xmlns:a16="http://schemas.microsoft.com/office/drawing/2014/main" id="{523832A0-4130-580A-CF2F-F46E776D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2" name="Rectangle 483">
                <a:extLst>
                  <a:ext uri="{FF2B5EF4-FFF2-40B4-BE49-F238E27FC236}">
                    <a16:creationId xmlns:a16="http://schemas.microsoft.com/office/drawing/2014/main" id="{9FAC4283-FD04-FE7B-DDC5-7A7B82873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3" name="Rectangle 484">
                <a:extLst>
                  <a:ext uri="{FF2B5EF4-FFF2-40B4-BE49-F238E27FC236}">
                    <a16:creationId xmlns:a16="http://schemas.microsoft.com/office/drawing/2014/main" id="{8B96AE58-42BA-A2F8-E134-DE285E7ED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4" name="Rectangle 485">
                <a:extLst>
                  <a:ext uri="{FF2B5EF4-FFF2-40B4-BE49-F238E27FC236}">
                    <a16:creationId xmlns:a16="http://schemas.microsoft.com/office/drawing/2014/main" id="{9C5D7F02-9355-394F-397E-6029998FB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5" name="Rectangle 486">
                <a:extLst>
                  <a:ext uri="{FF2B5EF4-FFF2-40B4-BE49-F238E27FC236}">
                    <a16:creationId xmlns:a16="http://schemas.microsoft.com/office/drawing/2014/main" id="{63F0FE83-3D8C-99F4-D32A-BFA197131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6" name="Rectangle 487">
                <a:extLst>
                  <a:ext uri="{FF2B5EF4-FFF2-40B4-BE49-F238E27FC236}">
                    <a16:creationId xmlns:a16="http://schemas.microsoft.com/office/drawing/2014/main" id="{4B821F0E-2245-ACA9-CAD5-09FBBDFFF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7" name="Rectangle 488">
                <a:extLst>
                  <a:ext uri="{FF2B5EF4-FFF2-40B4-BE49-F238E27FC236}">
                    <a16:creationId xmlns:a16="http://schemas.microsoft.com/office/drawing/2014/main" id="{7E9F6D31-B46E-18F3-3FBC-2B8BAEDBC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8" name="Rectangle 489">
                <a:extLst>
                  <a:ext uri="{FF2B5EF4-FFF2-40B4-BE49-F238E27FC236}">
                    <a16:creationId xmlns:a16="http://schemas.microsoft.com/office/drawing/2014/main" id="{BD85267B-02AB-6B0A-3819-43A81A475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499" name="Rectangle 490">
                <a:extLst>
                  <a:ext uri="{FF2B5EF4-FFF2-40B4-BE49-F238E27FC236}">
                    <a16:creationId xmlns:a16="http://schemas.microsoft.com/office/drawing/2014/main" id="{ABDF597B-A69B-FC9A-197C-FA94BAEF6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0" name="Rectangle 491">
                <a:extLst>
                  <a:ext uri="{FF2B5EF4-FFF2-40B4-BE49-F238E27FC236}">
                    <a16:creationId xmlns:a16="http://schemas.microsoft.com/office/drawing/2014/main" id="{DCB0E814-E021-5564-5229-C4EB491B7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1" name="Rectangle 492">
                <a:extLst>
                  <a:ext uri="{FF2B5EF4-FFF2-40B4-BE49-F238E27FC236}">
                    <a16:creationId xmlns:a16="http://schemas.microsoft.com/office/drawing/2014/main" id="{D02DE1F5-CF43-4DB3-D9F0-9A29704C5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2" name="Rectangle 493">
                <a:extLst>
                  <a:ext uri="{FF2B5EF4-FFF2-40B4-BE49-F238E27FC236}">
                    <a16:creationId xmlns:a16="http://schemas.microsoft.com/office/drawing/2014/main" id="{4381AC25-9D53-49A2-F8CC-0C48565E5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44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3" name="Rectangle 494">
                <a:extLst>
                  <a:ext uri="{FF2B5EF4-FFF2-40B4-BE49-F238E27FC236}">
                    <a16:creationId xmlns:a16="http://schemas.microsoft.com/office/drawing/2014/main" id="{C55DD555-A161-68CC-9E31-438F5C5C1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4" name="Rectangle 495">
                <a:extLst>
                  <a:ext uri="{FF2B5EF4-FFF2-40B4-BE49-F238E27FC236}">
                    <a16:creationId xmlns:a16="http://schemas.microsoft.com/office/drawing/2014/main" id="{76122DEB-8A32-6F9E-7611-59BCAB1EA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5" name="Rectangle 496">
                <a:extLst>
                  <a:ext uri="{FF2B5EF4-FFF2-40B4-BE49-F238E27FC236}">
                    <a16:creationId xmlns:a16="http://schemas.microsoft.com/office/drawing/2014/main" id="{1798CC7C-174E-D21B-DA82-E43731CCA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6" name="Rectangle 497">
                <a:extLst>
                  <a:ext uri="{FF2B5EF4-FFF2-40B4-BE49-F238E27FC236}">
                    <a16:creationId xmlns:a16="http://schemas.microsoft.com/office/drawing/2014/main" id="{74D6D05C-C6C6-9E4C-6A00-946003864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7" name="Rectangle 498">
                <a:extLst>
                  <a:ext uri="{FF2B5EF4-FFF2-40B4-BE49-F238E27FC236}">
                    <a16:creationId xmlns:a16="http://schemas.microsoft.com/office/drawing/2014/main" id="{CC1D5459-F803-F857-A153-6E1338FD2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8" name="Rectangle 499">
                <a:extLst>
                  <a:ext uri="{FF2B5EF4-FFF2-40B4-BE49-F238E27FC236}">
                    <a16:creationId xmlns:a16="http://schemas.microsoft.com/office/drawing/2014/main" id="{FA633520-C43D-45EB-0E51-B7B5EF324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5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09" name="Rectangle 500">
                <a:extLst>
                  <a:ext uri="{FF2B5EF4-FFF2-40B4-BE49-F238E27FC236}">
                    <a16:creationId xmlns:a16="http://schemas.microsoft.com/office/drawing/2014/main" id="{9E39E029-F86E-4192-669D-01905D4CB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0" name="Rectangle 501">
                <a:extLst>
                  <a:ext uri="{FF2B5EF4-FFF2-40B4-BE49-F238E27FC236}">
                    <a16:creationId xmlns:a16="http://schemas.microsoft.com/office/drawing/2014/main" id="{B7856406-D6F1-4B85-707A-95410ECF0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1" name="Rectangle 502">
                <a:extLst>
                  <a:ext uri="{FF2B5EF4-FFF2-40B4-BE49-F238E27FC236}">
                    <a16:creationId xmlns:a16="http://schemas.microsoft.com/office/drawing/2014/main" id="{EFE9A686-00DE-DC5A-62A6-54E4777A2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2" name="Rectangle 503">
                <a:extLst>
                  <a:ext uri="{FF2B5EF4-FFF2-40B4-BE49-F238E27FC236}">
                    <a16:creationId xmlns:a16="http://schemas.microsoft.com/office/drawing/2014/main" id="{881F0D53-26F6-26D9-589A-C56331032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3" name="Rectangle 504">
                <a:extLst>
                  <a:ext uri="{FF2B5EF4-FFF2-40B4-BE49-F238E27FC236}">
                    <a16:creationId xmlns:a16="http://schemas.microsoft.com/office/drawing/2014/main" id="{B1C4F058-93ED-98CB-B47D-B1EF51BF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4" name="Rectangle 505">
                <a:extLst>
                  <a:ext uri="{FF2B5EF4-FFF2-40B4-BE49-F238E27FC236}">
                    <a16:creationId xmlns:a16="http://schemas.microsoft.com/office/drawing/2014/main" id="{DCC9FB3D-4BA8-71A1-642D-89C4C3559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73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5" name="Rectangle 506">
                <a:extLst>
                  <a:ext uri="{FF2B5EF4-FFF2-40B4-BE49-F238E27FC236}">
                    <a16:creationId xmlns:a16="http://schemas.microsoft.com/office/drawing/2014/main" id="{7308E7D8-1FDD-F56A-4CBA-90119DC98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6" name="Rectangle 507">
                <a:extLst>
                  <a:ext uri="{FF2B5EF4-FFF2-40B4-BE49-F238E27FC236}">
                    <a16:creationId xmlns:a16="http://schemas.microsoft.com/office/drawing/2014/main" id="{CA2BD726-E040-32DC-3078-107A28D7D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7" name="Rectangle 508">
                <a:extLst>
                  <a:ext uri="{FF2B5EF4-FFF2-40B4-BE49-F238E27FC236}">
                    <a16:creationId xmlns:a16="http://schemas.microsoft.com/office/drawing/2014/main" id="{9A5EDC67-1A25-C75D-2E40-2A1689862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8" name="Rectangle 509">
                <a:extLst>
                  <a:ext uri="{FF2B5EF4-FFF2-40B4-BE49-F238E27FC236}">
                    <a16:creationId xmlns:a16="http://schemas.microsoft.com/office/drawing/2014/main" id="{2B6B54C7-3452-CD07-50A8-F3F48253C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19" name="Rectangle 510">
                <a:extLst>
                  <a:ext uri="{FF2B5EF4-FFF2-40B4-BE49-F238E27FC236}">
                    <a16:creationId xmlns:a16="http://schemas.microsoft.com/office/drawing/2014/main" id="{3C33E78D-61B8-BE6A-A68C-3A6AEACCA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0" name="Rectangle 511">
                <a:extLst>
                  <a:ext uri="{FF2B5EF4-FFF2-40B4-BE49-F238E27FC236}">
                    <a16:creationId xmlns:a16="http://schemas.microsoft.com/office/drawing/2014/main" id="{6D8F708A-AF41-2344-34E9-A7BB0B243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287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1" name="Rectangle 512">
                <a:extLst>
                  <a:ext uri="{FF2B5EF4-FFF2-40B4-BE49-F238E27FC236}">
                    <a16:creationId xmlns:a16="http://schemas.microsoft.com/office/drawing/2014/main" id="{7E8F6188-502A-ACAD-C2A7-A1D6D7B79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2" name="Rectangle 513">
                <a:extLst>
                  <a:ext uri="{FF2B5EF4-FFF2-40B4-BE49-F238E27FC236}">
                    <a16:creationId xmlns:a16="http://schemas.microsoft.com/office/drawing/2014/main" id="{FBBFCB37-ACDD-C673-C490-76B5FB56E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3" name="Rectangle 514">
                <a:extLst>
                  <a:ext uri="{FF2B5EF4-FFF2-40B4-BE49-F238E27FC236}">
                    <a16:creationId xmlns:a16="http://schemas.microsoft.com/office/drawing/2014/main" id="{E2B0A1F9-CC70-35D8-BE5A-E5313D3E1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3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4" name="Rectangle 515">
                <a:extLst>
                  <a:ext uri="{FF2B5EF4-FFF2-40B4-BE49-F238E27FC236}">
                    <a16:creationId xmlns:a16="http://schemas.microsoft.com/office/drawing/2014/main" id="{1EF46B70-B60D-69CD-BF69-2E52392AC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5" name="Rectangle 516">
                <a:extLst>
                  <a:ext uri="{FF2B5EF4-FFF2-40B4-BE49-F238E27FC236}">
                    <a16:creationId xmlns:a16="http://schemas.microsoft.com/office/drawing/2014/main" id="{72B08782-8AD2-E354-B5AB-B31E0A29A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  <p:sp>
            <p:nvSpPr>
              <p:cNvPr id="93526" name="Rectangle 517">
                <a:extLst>
                  <a:ext uri="{FF2B5EF4-FFF2-40B4-BE49-F238E27FC236}">
                    <a16:creationId xmlns:a16="http://schemas.microsoft.com/office/drawing/2014/main" id="{628E903A-2315-6097-8216-4B7F01BC7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301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/>
              </a:p>
            </p:txBody>
          </p:sp>
        </p:grpSp>
        <p:sp>
          <p:nvSpPr>
            <p:cNvPr id="93190" name="Line 518">
              <a:extLst>
                <a:ext uri="{FF2B5EF4-FFF2-40B4-BE49-F238E27FC236}">
                  <a16:creationId xmlns:a16="http://schemas.microsoft.com/office/drawing/2014/main" id="{AAD53ACA-3C8C-4077-37F5-9B328B451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8275" y="2927350"/>
              <a:ext cx="3838575" cy="0"/>
            </a:xfrm>
            <a:prstGeom prst="line">
              <a:avLst/>
            </a:prstGeom>
            <a:noFill/>
            <a:ln w="25400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191" name="Line 519">
              <a:extLst>
                <a:ext uri="{FF2B5EF4-FFF2-40B4-BE49-F238E27FC236}">
                  <a16:creationId xmlns:a16="http://schemas.microsoft.com/office/drawing/2014/main" id="{8E638153-A3E4-CB0A-950E-238E57D841F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833754" y="4801870"/>
              <a:ext cx="3749040" cy="0"/>
            </a:xfrm>
            <a:prstGeom prst="line">
              <a:avLst/>
            </a:prstGeom>
            <a:noFill/>
            <a:ln w="25400">
              <a:solidFill>
                <a:srgbClr val="00B0F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192" name="Text Box 520">
              <a:extLst>
                <a:ext uri="{FF2B5EF4-FFF2-40B4-BE49-F238E27FC236}">
                  <a16:creationId xmlns:a16="http://schemas.microsoft.com/office/drawing/2014/main" id="{6CD8D6E1-5674-6DD6-BE6A-04760517F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074" y="2765689"/>
              <a:ext cx="8003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Origin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93193" name="Text Box 521">
              <a:extLst>
                <a:ext uri="{FF2B5EF4-FFF2-40B4-BE49-F238E27FC236}">
                  <a16:creationId xmlns:a16="http://schemas.microsoft.com/office/drawing/2014/main" id="{494FDDA5-E5FA-06C0-AD6A-B6FE76F1B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560638"/>
              <a:ext cx="3001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>
                  <a:solidFill>
                    <a:srgbClr val="00B0F0"/>
                  </a:solidFill>
                  <a:latin typeface="+mj-lt"/>
                </a:rPr>
                <a:t>x</a:t>
              </a:r>
              <a:endParaRPr lang="en-US" altLang="en-US" sz="180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93194" name="Text Box 522">
              <a:extLst>
                <a:ext uri="{FF2B5EF4-FFF2-40B4-BE49-F238E27FC236}">
                  <a16:creationId xmlns:a16="http://schemas.microsoft.com/office/drawing/2014/main" id="{460E215B-C56F-9E11-01FD-72F2A4BE8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4113" y="6469748"/>
              <a:ext cx="3001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y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93195" name="Text Box 523">
              <a:extLst>
                <a:ext uri="{FF2B5EF4-FFF2-40B4-BE49-F238E27FC236}">
                  <a16:creationId xmlns:a16="http://schemas.microsoft.com/office/drawing/2014/main" id="{7F34B4DC-9233-C27D-24A2-F20BCCD8A3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8489" y="4251326"/>
              <a:ext cx="15313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 dirty="0">
                  <a:solidFill>
                    <a:srgbClr val="00B0F0"/>
                  </a:solidFill>
                  <a:latin typeface="+mj-lt"/>
                </a:rPr>
                <a:t>Image f (x, y)</a:t>
              </a:r>
              <a:endParaRPr lang="en-US" altLang="en-US" sz="1800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93196" name="Rectangle 527">
              <a:extLst>
                <a:ext uri="{FF2B5EF4-FFF2-40B4-BE49-F238E27FC236}">
                  <a16:creationId xmlns:a16="http://schemas.microsoft.com/office/drawing/2014/main" id="{18348585-9703-EFAE-F273-407F483AF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925" y="2919413"/>
              <a:ext cx="228600" cy="228600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600" dirty="0">
                  <a:latin typeface="+mj-lt"/>
                </a:rPr>
                <a:t>e</a:t>
              </a:r>
              <a:endParaRPr lang="en-US" altLang="en-US" sz="1600" dirty="0">
                <a:latin typeface="+mj-lt"/>
              </a:endParaRPr>
            </a:p>
          </p:txBody>
        </p:sp>
        <p:grpSp>
          <p:nvGrpSpPr>
            <p:cNvPr id="93197" name="Group 528">
              <a:extLst>
                <a:ext uri="{FF2B5EF4-FFF2-40B4-BE49-F238E27FC236}">
                  <a16:creationId xmlns:a16="http://schemas.microsoft.com/office/drawing/2014/main" id="{32F2C390-A31D-0B6E-8D7A-A586160AB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2693988"/>
              <a:ext cx="677863" cy="685800"/>
              <a:chOff x="1752" y="2422"/>
              <a:chExt cx="427" cy="432"/>
            </a:xfrm>
          </p:grpSpPr>
          <p:sp>
            <p:nvSpPr>
              <p:cNvPr id="93279" name="Rectangle 529">
                <a:extLst>
                  <a:ext uri="{FF2B5EF4-FFF2-40B4-BE49-F238E27FC236}">
                    <a16:creationId xmlns:a16="http://schemas.microsoft.com/office/drawing/2014/main" id="{477F85CC-BFA8-99C7-2647-E9BFBC5F4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0" name="Rectangle 530">
                <a:extLst>
                  <a:ext uri="{FF2B5EF4-FFF2-40B4-BE49-F238E27FC236}">
                    <a16:creationId xmlns:a16="http://schemas.microsoft.com/office/drawing/2014/main" id="{88A6166A-0C0C-087C-DDBC-C449CB423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2568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1" name="Rectangle 531">
                <a:extLst>
                  <a:ext uri="{FF2B5EF4-FFF2-40B4-BE49-F238E27FC236}">
                    <a16:creationId xmlns:a16="http://schemas.microsoft.com/office/drawing/2014/main" id="{48A9B673-4727-337A-5975-DC7A301BF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2710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2" name="Rectangle 532">
                <a:extLst>
                  <a:ext uri="{FF2B5EF4-FFF2-40B4-BE49-F238E27FC236}">
                    <a16:creationId xmlns:a16="http://schemas.microsoft.com/office/drawing/2014/main" id="{851E6F72-BBEA-8439-B5E0-34F80BCDE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3" name="Rectangle 533">
                <a:extLst>
                  <a:ext uri="{FF2B5EF4-FFF2-40B4-BE49-F238E27FC236}">
                    <a16:creationId xmlns:a16="http://schemas.microsoft.com/office/drawing/2014/main" id="{CDB40E6D-CFB9-8656-1C57-F74151150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2422"/>
                <a:ext cx="144" cy="144"/>
              </a:xfrm>
              <a:prstGeom prst="rect">
                <a:avLst/>
              </a:prstGeom>
              <a:solidFill>
                <a:srgbClr val="FF6600">
                  <a:alpha val="49019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4" name="Rectangle 534">
                <a:extLst>
                  <a:ext uri="{FF2B5EF4-FFF2-40B4-BE49-F238E27FC236}">
                    <a16:creationId xmlns:a16="http://schemas.microsoft.com/office/drawing/2014/main" id="{305416D0-EA0C-DB54-14B4-0A10D3AAA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256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5" name="Rectangle 535">
                <a:extLst>
                  <a:ext uri="{FF2B5EF4-FFF2-40B4-BE49-F238E27FC236}">
                    <a16:creationId xmlns:a16="http://schemas.microsoft.com/office/drawing/2014/main" id="{AC6A8FD3-5DF4-A167-0B67-66D537D11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86" name="Rectangle 536">
                <a:extLst>
                  <a:ext uri="{FF2B5EF4-FFF2-40B4-BE49-F238E27FC236}">
                    <a16:creationId xmlns:a16="http://schemas.microsoft.com/office/drawing/2014/main" id="{CA12607E-3571-08DC-01B9-F853C1F97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271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</p:grpSp>
        <p:grpSp>
          <p:nvGrpSpPr>
            <p:cNvPr id="93198" name="Group 579">
              <a:extLst>
                <a:ext uri="{FF2B5EF4-FFF2-40B4-BE49-F238E27FC236}">
                  <a16:creationId xmlns:a16="http://schemas.microsoft.com/office/drawing/2014/main" id="{226ABEC0-7B73-4B6A-793B-58AAFF88FF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3275" y="4510088"/>
              <a:ext cx="677863" cy="685800"/>
              <a:chOff x="2564" y="2228"/>
              <a:chExt cx="427" cy="432"/>
            </a:xfrm>
          </p:grpSpPr>
          <p:sp>
            <p:nvSpPr>
              <p:cNvPr id="93269" name="Rectangle 549">
                <a:extLst>
                  <a:ext uri="{FF2B5EF4-FFF2-40B4-BE49-F238E27FC236}">
                    <a16:creationId xmlns:a16="http://schemas.microsoft.com/office/drawing/2014/main" id="{B29D5AEF-6A26-CC77-EEAD-2621650F4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2370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  <p:grpSp>
            <p:nvGrpSpPr>
              <p:cNvPr id="93270" name="Group 550">
                <a:extLst>
                  <a:ext uri="{FF2B5EF4-FFF2-40B4-BE49-F238E27FC236}">
                    <a16:creationId xmlns:a16="http://schemas.microsoft.com/office/drawing/2014/main" id="{E6C8F885-A1DE-40F3-3B9A-BEC9DBF1D5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4" y="2228"/>
                <a:ext cx="427" cy="432"/>
                <a:chOff x="1752" y="2422"/>
                <a:chExt cx="427" cy="432"/>
              </a:xfrm>
            </p:grpSpPr>
            <p:sp>
              <p:nvSpPr>
                <p:cNvPr id="93271" name="Rectangle 551">
                  <a:extLst>
                    <a:ext uri="{FF2B5EF4-FFF2-40B4-BE49-F238E27FC236}">
                      <a16:creationId xmlns:a16="http://schemas.microsoft.com/office/drawing/2014/main" id="{DF698DF3-A225-3730-FF37-069BA836C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22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2" name="Rectangle 552">
                  <a:extLst>
                    <a:ext uri="{FF2B5EF4-FFF2-40B4-BE49-F238E27FC236}">
                      <a16:creationId xmlns:a16="http://schemas.microsoft.com/office/drawing/2014/main" id="{F40F41A0-FE19-C56A-9447-2F7D5D523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568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3" name="Rectangle 553">
                  <a:extLst>
                    <a:ext uri="{FF2B5EF4-FFF2-40B4-BE49-F238E27FC236}">
                      <a16:creationId xmlns:a16="http://schemas.microsoft.com/office/drawing/2014/main" id="{25942162-CB7A-1D89-4A7E-47E6F44BA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10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4" name="Rectangle 554">
                  <a:extLst>
                    <a:ext uri="{FF2B5EF4-FFF2-40B4-BE49-F238E27FC236}">
                      <a16:creationId xmlns:a16="http://schemas.microsoft.com/office/drawing/2014/main" id="{3BBD38E3-8B4E-CC1C-60E9-E31E4203F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422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5" name="Rectangle 555">
                  <a:extLst>
                    <a:ext uri="{FF2B5EF4-FFF2-40B4-BE49-F238E27FC236}">
                      <a16:creationId xmlns:a16="http://schemas.microsoft.com/office/drawing/2014/main" id="{4E4085A9-0311-4D6F-B1EF-D09A9DF86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6" name="Rectangle 556">
                  <a:extLst>
                    <a:ext uri="{FF2B5EF4-FFF2-40B4-BE49-F238E27FC236}">
                      <a16:creationId xmlns:a16="http://schemas.microsoft.com/office/drawing/2014/main" id="{8F864DE8-1078-FE78-3052-B291DE020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568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7" name="Rectangle 557">
                  <a:extLst>
                    <a:ext uri="{FF2B5EF4-FFF2-40B4-BE49-F238E27FC236}">
                      <a16:creationId xmlns:a16="http://schemas.microsoft.com/office/drawing/2014/main" id="{651719A6-C2BF-7843-8BD2-88221377F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78" name="Rectangle 558">
                  <a:extLst>
                    <a:ext uri="{FF2B5EF4-FFF2-40B4-BE49-F238E27FC236}">
                      <a16:creationId xmlns:a16="http://schemas.microsoft.com/office/drawing/2014/main" id="{56A96754-1716-9AAC-74AC-5064AC4D8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</p:grpSp>
        </p:grpSp>
        <p:grpSp>
          <p:nvGrpSpPr>
            <p:cNvPr id="93199" name="Group 580">
              <a:extLst>
                <a:ext uri="{FF2B5EF4-FFF2-40B4-BE49-F238E27FC236}">
                  <a16:creationId xmlns:a16="http://schemas.microsoft.com/office/drawing/2014/main" id="{542DF404-5AD1-8359-7498-EDBE1ADE7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3338" y="5864225"/>
              <a:ext cx="677862" cy="685800"/>
              <a:chOff x="698" y="3091"/>
              <a:chExt cx="427" cy="432"/>
            </a:xfrm>
          </p:grpSpPr>
          <p:sp>
            <p:nvSpPr>
              <p:cNvPr id="93259" name="Rectangle 559">
                <a:extLst>
                  <a:ext uri="{FF2B5EF4-FFF2-40B4-BE49-F238E27FC236}">
                    <a16:creationId xmlns:a16="http://schemas.microsoft.com/office/drawing/2014/main" id="{9AF9F57C-2453-E769-0B76-06525479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" y="3233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  <p:grpSp>
            <p:nvGrpSpPr>
              <p:cNvPr id="93260" name="Group 560">
                <a:extLst>
                  <a:ext uri="{FF2B5EF4-FFF2-40B4-BE49-F238E27FC236}">
                    <a16:creationId xmlns:a16="http://schemas.microsoft.com/office/drawing/2014/main" id="{EE1E3304-59AC-BD2D-AEDB-FB1FC6CB8C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8" y="3091"/>
                <a:ext cx="427" cy="432"/>
                <a:chOff x="1752" y="2422"/>
                <a:chExt cx="427" cy="432"/>
              </a:xfrm>
            </p:grpSpPr>
            <p:sp>
              <p:nvSpPr>
                <p:cNvPr id="93261" name="Rectangle 561">
                  <a:extLst>
                    <a:ext uri="{FF2B5EF4-FFF2-40B4-BE49-F238E27FC236}">
                      <a16:creationId xmlns:a16="http://schemas.microsoft.com/office/drawing/2014/main" id="{7D5F5908-760F-AEFE-046E-7491E259A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22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2" name="Rectangle 562">
                  <a:extLst>
                    <a:ext uri="{FF2B5EF4-FFF2-40B4-BE49-F238E27FC236}">
                      <a16:creationId xmlns:a16="http://schemas.microsoft.com/office/drawing/2014/main" id="{80FB2A7A-C26C-4687-D23F-35758D326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568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3" name="Rectangle 563">
                  <a:extLst>
                    <a:ext uri="{FF2B5EF4-FFF2-40B4-BE49-F238E27FC236}">
                      <a16:creationId xmlns:a16="http://schemas.microsoft.com/office/drawing/2014/main" id="{7CB7990B-35DE-5011-DE2C-D522A915B6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4" name="Rectangle 564">
                  <a:extLst>
                    <a:ext uri="{FF2B5EF4-FFF2-40B4-BE49-F238E27FC236}">
                      <a16:creationId xmlns:a16="http://schemas.microsoft.com/office/drawing/2014/main" id="{7E4CC8F7-066D-87A5-8122-8C64BB8F4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422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5" name="Rectangle 565">
                  <a:extLst>
                    <a:ext uri="{FF2B5EF4-FFF2-40B4-BE49-F238E27FC236}">
                      <a16:creationId xmlns:a16="http://schemas.microsoft.com/office/drawing/2014/main" id="{F7A588F5-6C08-DDA4-9DF7-422CFD5DA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422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6" name="Rectangle 566">
                  <a:extLst>
                    <a:ext uri="{FF2B5EF4-FFF2-40B4-BE49-F238E27FC236}">
                      <a16:creationId xmlns:a16="http://schemas.microsoft.com/office/drawing/2014/main" id="{268ABB35-F4A5-FA79-D8DE-34D95F875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568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7" name="Rectangle 567">
                  <a:extLst>
                    <a:ext uri="{FF2B5EF4-FFF2-40B4-BE49-F238E27FC236}">
                      <a16:creationId xmlns:a16="http://schemas.microsoft.com/office/drawing/2014/main" id="{F85E0C17-F996-1B6D-7422-8CDDA3D5E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68" name="Rectangle 568">
                  <a:extLst>
                    <a:ext uri="{FF2B5EF4-FFF2-40B4-BE49-F238E27FC236}">
                      <a16:creationId xmlns:a16="http://schemas.microsoft.com/office/drawing/2014/main" id="{10738143-7CB0-17EC-2057-5D02F08AA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50195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</p:grpSp>
        </p:grpSp>
        <p:grpSp>
          <p:nvGrpSpPr>
            <p:cNvPr id="93200" name="Group 581">
              <a:extLst>
                <a:ext uri="{FF2B5EF4-FFF2-40B4-BE49-F238E27FC236}">
                  <a16:creationId xmlns:a16="http://schemas.microsoft.com/office/drawing/2014/main" id="{393434BD-7A16-B9F8-95F0-59B84C45FF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0175" y="2700338"/>
              <a:ext cx="677863" cy="685800"/>
              <a:chOff x="2140" y="1098"/>
              <a:chExt cx="427" cy="432"/>
            </a:xfrm>
          </p:grpSpPr>
          <p:sp>
            <p:nvSpPr>
              <p:cNvPr id="93249" name="Rectangle 569">
                <a:extLst>
                  <a:ext uri="{FF2B5EF4-FFF2-40B4-BE49-F238E27FC236}">
                    <a16:creationId xmlns:a16="http://schemas.microsoft.com/office/drawing/2014/main" id="{858637B1-C98B-0D67-B9A0-76BA81DE8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1240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  <p:grpSp>
            <p:nvGrpSpPr>
              <p:cNvPr id="93250" name="Group 570">
                <a:extLst>
                  <a:ext uri="{FF2B5EF4-FFF2-40B4-BE49-F238E27FC236}">
                    <a16:creationId xmlns:a16="http://schemas.microsoft.com/office/drawing/2014/main" id="{5183F7A3-1A92-2FCD-E965-70BAFE49D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0" y="1098"/>
                <a:ext cx="427" cy="432"/>
                <a:chOff x="1752" y="2422"/>
                <a:chExt cx="427" cy="432"/>
              </a:xfrm>
            </p:grpSpPr>
            <p:sp>
              <p:nvSpPr>
                <p:cNvPr id="93251" name="Rectangle 571">
                  <a:extLst>
                    <a:ext uri="{FF2B5EF4-FFF2-40B4-BE49-F238E27FC236}">
                      <a16:creationId xmlns:a16="http://schemas.microsoft.com/office/drawing/2014/main" id="{6487A7A6-A86C-28E1-1682-9B69B0A14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3803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2" name="Rectangle 572">
                  <a:extLst>
                    <a:ext uri="{FF2B5EF4-FFF2-40B4-BE49-F238E27FC236}">
                      <a16:creationId xmlns:a16="http://schemas.microsoft.com/office/drawing/2014/main" id="{2018B497-98CC-EBDA-12E2-639DFB79F1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568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3" name="Rectangle 573">
                  <a:extLst>
                    <a:ext uri="{FF2B5EF4-FFF2-40B4-BE49-F238E27FC236}">
                      <a16:creationId xmlns:a16="http://schemas.microsoft.com/office/drawing/2014/main" id="{ED9049A8-80E2-9B90-7225-CC63352303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10"/>
                  <a:ext cx="144" cy="144"/>
                </a:xfrm>
                <a:prstGeom prst="rect">
                  <a:avLst/>
                </a:prstGeom>
                <a:solidFill>
                  <a:schemeClr val="bg1">
                    <a:alpha val="38039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4" name="Rectangle 574">
                  <a:extLst>
                    <a:ext uri="{FF2B5EF4-FFF2-40B4-BE49-F238E27FC236}">
                      <a16:creationId xmlns:a16="http://schemas.microsoft.com/office/drawing/2014/main" id="{77D163C1-1966-BC55-32CE-37DB35124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3803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5" name="Rectangle 575">
                  <a:extLst>
                    <a:ext uri="{FF2B5EF4-FFF2-40B4-BE49-F238E27FC236}">
                      <a16:creationId xmlns:a16="http://schemas.microsoft.com/office/drawing/2014/main" id="{E8CA4805-1DE5-72E1-3F74-59F2B1C95E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3803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6" name="Rectangle 576">
                  <a:extLst>
                    <a:ext uri="{FF2B5EF4-FFF2-40B4-BE49-F238E27FC236}">
                      <a16:creationId xmlns:a16="http://schemas.microsoft.com/office/drawing/2014/main" id="{BA8D0116-FCD7-3EE6-82EE-006D49B4F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568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7" name="Rectangle 577">
                  <a:extLst>
                    <a:ext uri="{FF2B5EF4-FFF2-40B4-BE49-F238E27FC236}">
                      <a16:creationId xmlns:a16="http://schemas.microsoft.com/office/drawing/2014/main" id="{8CB83F46-2EBE-34A2-8F02-8263954D3E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58" name="Rectangle 578">
                  <a:extLst>
                    <a:ext uri="{FF2B5EF4-FFF2-40B4-BE49-F238E27FC236}">
                      <a16:creationId xmlns:a16="http://schemas.microsoft.com/office/drawing/2014/main" id="{3AE54E42-D609-B060-C85D-C332A1D96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</p:grpSp>
        </p:grpSp>
        <p:grpSp>
          <p:nvGrpSpPr>
            <p:cNvPr id="93201" name="Group 603">
              <a:extLst>
                <a:ext uri="{FF2B5EF4-FFF2-40B4-BE49-F238E27FC236}">
                  <a16:creationId xmlns:a16="http://schemas.microsoft.com/office/drawing/2014/main" id="{82ED83D5-A1A4-2F02-723A-677DCAA39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5851525"/>
              <a:ext cx="685800" cy="677863"/>
              <a:chOff x="1560" y="3686"/>
              <a:chExt cx="432" cy="427"/>
            </a:xfrm>
          </p:grpSpPr>
          <p:grpSp>
            <p:nvGrpSpPr>
              <p:cNvPr id="93239" name="Group 583">
                <a:extLst>
                  <a:ext uri="{FF2B5EF4-FFF2-40B4-BE49-F238E27FC236}">
                    <a16:creationId xmlns:a16="http://schemas.microsoft.com/office/drawing/2014/main" id="{9D8D6B8D-7213-7D99-A8FC-E598E6D95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1562" y="3684"/>
                <a:ext cx="427" cy="432"/>
                <a:chOff x="1752" y="2422"/>
                <a:chExt cx="427" cy="432"/>
              </a:xfrm>
            </p:grpSpPr>
            <p:sp>
              <p:nvSpPr>
                <p:cNvPr id="93241" name="Rectangle 584">
                  <a:extLst>
                    <a:ext uri="{FF2B5EF4-FFF2-40B4-BE49-F238E27FC236}">
                      <a16:creationId xmlns:a16="http://schemas.microsoft.com/office/drawing/2014/main" id="{8A467D16-C9D4-EF2F-7D08-9949B033A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2" name="Rectangle 585">
                  <a:extLst>
                    <a:ext uri="{FF2B5EF4-FFF2-40B4-BE49-F238E27FC236}">
                      <a16:creationId xmlns:a16="http://schemas.microsoft.com/office/drawing/2014/main" id="{9A4B8358-DA6B-C5C4-4257-09398E1C2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568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3" name="Rectangle 586">
                  <a:extLst>
                    <a:ext uri="{FF2B5EF4-FFF2-40B4-BE49-F238E27FC236}">
                      <a16:creationId xmlns:a16="http://schemas.microsoft.com/office/drawing/2014/main" id="{50D2C97E-17DE-33D0-335D-6F384D9DC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4" name="Rectangle 587">
                  <a:extLst>
                    <a:ext uri="{FF2B5EF4-FFF2-40B4-BE49-F238E27FC236}">
                      <a16:creationId xmlns:a16="http://schemas.microsoft.com/office/drawing/2014/main" id="{71AC08F0-6314-897A-01AE-6369FAB57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5" name="Rectangle 588">
                  <a:extLst>
                    <a:ext uri="{FF2B5EF4-FFF2-40B4-BE49-F238E27FC236}">
                      <a16:creationId xmlns:a16="http://schemas.microsoft.com/office/drawing/2014/main" id="{8DA7AC5C-1618-5045-1EA6-084EEDF93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6" name="Rectangle 589">
                  <a:extLst>
                    <a:ext uri="{FF2B5EF4-FFF2-40B4-BE49-F238E27FC236}">
                      <a16:creationId xmlns:a16="http://schemas.microsoft.com/office/drawing/2014/main" id="{C888EA7F-E4DC-34BE-BAEA-00C5BF474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568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7" name="Rectangle 590">
                  <a:extLst>
                    <a:ext uri="{FF2B5EF4-FFF2-40B4-BE49-F238E27FC236}">
                      <a16:creationId xmlns:a16="http://schemas.microsoft.com/office/drawing/2014/main" id="{A2D494FF-BADC-912D-C5FD-CB5400434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48" name="Rectangle 591">
                  <a:extLst>
                    <a:ext uri="{FF2B5EF4-FFF2-40B4-BE49-F238E27FC236}">
                      <a16:creationId xmlns:a16="http://schemas.microsoft.com/office/drawing/2014/main" id="{E83E7C84-1EB2-7761-F037-1ECB8C421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</p:grpSp>
          <p:sp>
            <p:nvSpPr>
              <p:cNvPr id="93240" name="Rectangle 601">
                <a:extLst>
                  <a:ext uri="{FF2B5EF4-FFF2-40B4-BE49-F238E27FC236}">
                    <a16:creationId xmlns:a16="http://schemas.microsoft.com/office/drawing/2014/main" id="{BEB8756D-26D1-58DB-D649-86C02DF5B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3833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</p:grpSp>
        <p:grpSp>
          <p:nvGrpSpPr>
            <p:cNvPr id="93202" name="Group 604">
              <a:extLst>
                <a:ext uri="{FF2B5EF4-FFF2-40B4-BE49-F238E27FC236}">
                  <a16:creationId xmlns:a16="http://schemas.microsoft.com/office/drawing/2014/main" id="{9B6276D9-0279-5C7D-DF04-1B2BB6F67D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5849938"/>
              <a:ext cx="677863" cy="685800"/>
              <a:chOff x="3702" y="3685"/>
              <a:chExt cx="427" cy="432"/>
            </a:xfrm>
          </p:grpSpPr>
          <p:grpSp>
            <p:nvGrpSpPr>
              <p:cNvPr id="93229" name="Group 592">
                <a:extLst>
                  <a:ext uri="{FF2B5EF4-FFF2-40B4-BE49-F238E27FC236}">
                    <a16:creationId xmlns:a16="http://schemas.microsoft.com/office/drawing/2014/main" id="{8DF07374-3C5A-F1F4-60BD-0256CD7E1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3702" y="3685"/>
                <a:ext cx="427" cy="432"/>
                <a:chOff x="1752" y="2422"/>
                <a:chExt cx="427" cy="432"/>
              </a:xfrm>
            </p:grpSpPr>
            <p:sp>
              <p:nvSpPr>
                <p:cNvPr id="93231" name="Rectangle 593">
                  <a:extLst>
                    <a:ext uri="{FF2B5EF4-FFF2-40B4-BE49-F238E27FC236}">
                      <a16:creationId xmlns:a16="http://schemas.microsoft.com/office/drawing/2014/main" id="{D68B3913-D9CA-78D6-7942-50418EE7B2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2" name="Rectangle 594">
                  <a:extLst>
                    <a:ext uri="{FF2B5EF4-FFF2-40B4-BE49-F238E27FC236}">
                      <a16:creationId xmlns:a16="http://schemas.microsoft.com/office/drawing/2014/main" id="{F2D0A818-79E6-080B-CE7E-560FC4658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568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3" name="Rectangle 595">
                  <a:extLst>
                    <a:ext uri="{FF2B5EF4-FFF2-40B4-BE49-F238E27FC236}">
                      <a16:creationId xmlns:a16="http://schemas.microsoft.com/office/drawing/2014/main" id="{2C58A66C-2E3C-10F0-6EB6-8F7D1B024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710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4" name="Rectangle 596">
                  <a:extLst>
                    <a:ext uri="{FF2B5EF4-FFF2-40B4-BE49-F238E27FC236}">
                      <a16:creationId xmlns:a16="http://schemas.microsoft.com/office/drawing/2014/main" id="{913C6F88-F3B1-6849-6FA6-2AEDC4BE6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5" name="Rectangle 597">
                  <a:extLst>
                    <a:ext uri="{FF2B5EF4-FFF2-40B4-BE49-F238E27FC236}">
                      <a16:creationId xmlns:a16="http://schemas.microsoft.com/office/drawing/2014/main" id="{D329DFDA-76A0-6DB5-0F9E-5C15DFB1B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422"/>
                  <a:ext cx="144" cy="144"/>
                </a:xfrm>
                <a:prstGeom prst="rect">
                  <a:avLst/>
                </a:prstGeom>
                <a:solidFill>
                  <a:srgbClr val="FF6600">
                    <a:alpha val="49019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6" name="Rectangle 598">
                  <a:extLst>
                    <a:ext uri="{FF2B5EF4-FFF2-40B4-BE49-F238E27FC236}">
                      <a16:creationId xmlns:a16="http://schemas.microsoft.com/office/drawing/2014/main" id="{A4A8DD81-4260-752E-FAFA-87980E0A1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568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7" name="Rectangle 599">
                  <a:extLst>
                    <a:ext uri="{FF2B5EF4-FFF2-40B4-BE49-F238E27FC236}">
                      <a16:creationId xmlns:a16="http://schemas.microsoft.com/office/drawing/2014/main" id="{51769C55-D40A-C23A-DBEA-B1BE00DBC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1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  <p:sp>
              <p:nvSpPr>
                <p:cNvPr id="93238" name="Rectangle 600">
                  <a:extLst>
                    <a:ext uri="{FF2B5EF4-FFF2-40B4-BE49-F238E27FC236}">
                      <a16:creationId xmlns:a16="http://schemas.microsoft.com/office/drawing/2014/main" id="{0518641E-9967-E45F-EAA7-F22993FE7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5" y="271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900"/>
                </a:p>
              </p:txBody>
            </p:sp>
          </p:grpSp>
          <p:sp>
            <p:nvSpPr>
              <p:cNvPr id="93230" name="Rectangle 602">
                <a:extLst>
                  <a:ext uri="{FF2B5EF4-FFF2-40B4-BE49-F238E27FC236}">
                    <a16:creationId xmlns:a16="http://schemas.microsoft.com/office/drawing/2014/main" id="{1BD35A1B-DE80-19EA-3977-623F5172B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3827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</p:grpSp>
        <p:grpSp>
          <p:nvGrpSpPr>
            <p:cNvPr id="93203" name="Group 633">
              <a:extLst>
                <a:ext uri="{FF2B5EF4-FFF2-40B4-BE49-F238E27FC236}">
                  <a16:creationId xmlns:a16="http://schemas.microsoft.com/office/drawing/2014/main" id="{6FA17C45-CA04-1E57-0CDC-5CA651FE4B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8088" y="3805238"/>
              <a:ext cx="1136650" cy="1149350"/>
              <a:chOff x="1561" y="2397"/>
              <a:chExt cx="716" cy="724"/>
            </a:xfrm>
          </p:grpSpPr>
          <p:sp>
            <p:nvSpPr>
              <p:cNvPr id="93204" name="Rectangle 607">
                <a:extLst>
                  <a:ext uri="{FF2B5EF4-FFF2-40B4-BE49-F238E27FC236}">
                    <a16:creationId xmlns:a16="http://schemas.microsoft.com/office/drawing/2014/main" id="{06F1DEB8-63CB-E5C7-0DB4-DF20DAF15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2687"/>
                <a:ext cx="144" cy="144"/>
              </a:xfrm>
              <a:prstGeom prst="rect">
                <a:avLst/>
              </a:prstGeom>
              <a:solidFill>
                <a:srgbClr val="C0C0C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IE" altLang="en-US" sz="1600">
                    <a:latin typeface="+mj-lt"/>
                  </a:rPr>
                  <a:t>e</a:t>
                </a:r>
                <a:endParaRPr lang="en-US" altLang="en-US" sz="1600">
                  <a:latin typeface="+mj-lt"/>
                </a:endParaRPr>
              </a:p>
            </p:txBody>
          </p:sp>
          <p:sp>
            <p:nvSpPr>
              <p:cNvPr id="93205" name="Rectangle 609">
                <a:extLst>
                  <a:ext uri="{FF2B5EF4-FFF2-40B4-BE49-F238E27FC236}">
                    <a16:creationId xmlns:a16="http://schemas.microsoft.com/office/drawing/2014/main" id="{B8ABA6F3-90A8-E2DA-9599-B094B6A3D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545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06" name="Rectangle 610">
                <a:extLst>
                  <a:ext uri="{FF2B5EF4-FFF2-40B4-BE49-F238E27FC236}">
                    <a16:creationId xmlns:a16="http://schemas.microsoft.com/office/drawing/2014/main" id="{4D58D7D1-C4BE-CA34-8359-9FE45868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91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07" name="Rectangle 611">
                <a:extLst>
                  <a:ext uri="{FF2B5EF4-FFF2-40B4-BE49-F238E27FC236}">
                    <a16:creationId xmlns:a16="http://schemas.microsoft.com/office/drawing/2014/main" id="{680D9C43-699B-B4C9-228F-BBD1D162D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833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08" name="Rectangle 612">
                <a:extLst>
                  <a:ext uri="{FF2B5EF4-FFF2-40B4-BE49-F238E27FC236}">
                    <a16:creationId xmlns:a16="http://schemas.microsoft.com/office/drawing/2014/main" id="{3E2CC6DC-9AE8-3E4B-213E-A005664E6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545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09" name="Rectangle 613">
                <a:extLst>
                  <a:ext uri="{FF2B5EF4-FFF2-40B4-BE49-F238E27FC236}">
                    <a16:creationId xmlns:a16="http://schemas.microsoft.com/office/drawing/2014/main" id="{745068C6-D4B6-2CB0-0F1F-61838AA68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2545"/>
                <a:ext cx="144" cy="14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0" name="Rectangle 614">
                <a:extLst>
                  <a:ext uri="{FF2B5EF4-FFF2-40B4-BE49-F238E27FC236}">
                    <a16:creationId xmlns:a16="http://schemas.microsoft.com/office/drawing/2014/main" id="{C83BB42D-7700-626F-FB75-69665474D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2691"/>
                <a:ext cx="144" cy="14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1" name="Rectangle 615">
                <a:extLst>
                  <a:ext uri="{FF2B5EF4-FFF2-40B4-BE49-F238E27FC236}">
                    <a16:creationId xmlns:a16="http://schemas.microsoft.com/office/drawing/2014/main" id="{60622446-5DEF-C321-72FA-A896CD24C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833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2" name="Rectangle 616">
                <a:extLst>
                  <a:ext uri="{FF2B5EF4-FFF2-40B4-BE49-F238E27FC236}">
                    <a16:creationId xmlns:a16="http://schemas.microsoft.com/office/drawing/2014/main" id="{2C2C843F-221C-16DF-B6A9-DB43915ED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2833"/>
                <a:ext cx="144" cy="14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3" name="Rectangle 617">
                <a:extLst>
                  <a:ext uri="{FF2B5EF4-FFF2-40B4-BE49-F238E27FC236}">
                    <a16:creationId xmlns:a16="http://schemas.microsoft.com/office/drawing/2014/main" id="{D346583E-71CB-879A-46D2-EFDDD45E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545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4" name="Rectangle 618">
                <a:extLst>
                  <a:ext uri="{FF2B5EF4-FFF2-40B4-BE49-F238E27FC236}">
                    <a16:creationId xmlns:a16="http://schemas.microsoft.com/office/drawing/2014/main" id="{3E7F86A1-5A8E-9649-89BC-473CF3B2B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691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5" name="Rectangle 619">
                <a:extLst>
                  <a:ext uri="{FF2B5EF4-FFF2-40B4-BE49-F238E27FC236}">
                    <a16:creationId xmlns:a16="http://schemas.microsoft.com/office/drawing/2014/main" id="{39D804FC-8926-0854-0771-4BA14AA13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833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6" name="Rectangle 620">
                <a:extLst>
                  <a:ext uri="{FF2B5EF4-FFF2-40B4-BE49-F238E27FC236}">
                    <a16:creationId xmlns:a16="http://schemas.microsoft.com/office/drawing/2014/main" id="{5D043212-F514-D5D5-DF9F-B77D1A161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545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7" name="Rectangle 621">
                <a:extLst>
                  <a:ext uri="{FF2B5EF4-FFF2-40B4-BE49-F238E27FC236}">
                    <a16:creationId xmlns:a16="http://schemas.microsoft.com/office/drawing/2014/main" id="{433A0482-F579-4771-26C6-959D8C136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691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8" name="Rectangle 622">
                <a:extLst>
                  <a:ext uri="{FF2B5EF4-FFF2-40B4-BE49-F238E27FC236}">
                    <a16:creationId xmlns:a16="http://schemas.microsoft.com/office/drawing/2014/main" id="{D742A954-7A71-C27B-E08D-E44E09486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833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19" name="Rectangle 623">
                <a:extLst>
                  <a:ext uri="{FF2B5EF4-FFF2-40B4-BE49-F238E27FC236}">
                    <a16:creationId xmlns:a16="http://schemas.microsoft.com/office/drawing/2014/main" id="{F57BA33E-3151-399C-714D-E1CD7F9B9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39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0" name="Rectangle 624">
                <a:extLst>
                  <a:ext uri="{FF2B5EF4-FFF2-40B4-BE49-F238E27FC236}">
                    <a16:creationId xmlns:a16="http://schemas.microsoft.com/office/drawing/2014/main" id="{722F9E15-F258-9098-6291-D51C91931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39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1" name="Rectangle 625">
                <a:extLst>
                  <a:ext uri="{FF2B5EF4-FFF2-40B4-BE49-F238E27FC236}">
                    <a16:creationId xmlns:a16="http://schemas.microsoft.com/office/drawing/2014/main" id="{DBCF4270-F410-A223-67C2-E80E33454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2397"/>
                <a:ext cx="144" cy="14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2" name="Rectangle 626">
                <a:extLst>
                  <a:ext uri="{FF2B5EF4-FFF2-40B4-BE49-F238E27FC236}">
                    <a16:creationId xmlns:a16="http://schemas.microsoft.com/office/drawing/2014/main" id="{039E8B12-BEE7-EA56-5A37-1293D3D7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397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3" name="Rectangle 627">
                <a:extLst>
                  <a:ext uri="{FF2B5EF4-FFF2-40B4-BE49-F238E27FC236}">
                    <a16:creationId xmlns:a16="http://schemas.microsoft.com/office/drawing/2014/main" id="{CD0E930E-3897-E442-4BCF-EC8AB4DB4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39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4" name="Rectangle 628">
                <a:extLst>
                  <a:ext uri="{FF2B5EF4-FFF2-40B4-BE49-F238E27FC236}">
                    <a16:creationId xmlns:a16="http://schemas.microsoft.com/office/drawing/2014/main" id="{D3818EAE-94AF-8B5E-7781-1B53FC058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97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5" name="Rectangle 629">
                <a:extLst>
                  <a:ext uri="{FF2B5EF4-FFF2-40B4-BE49-F238E27FC236}">
                    <a16:creationId xmlns:a16="http://schemas.microsoft.com/office/drawing/2014/main" id="{A9510FF6-D039-6871-8258-D4F4CC7D2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97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6" name="Rectangle 630">
                <a:extLst>
                  <a:ext uri="{FF2B5EF4-FFF2-40B4-BE49-F238E27FC236}">
                    <a16:creationId xmlns:a16="http://schemas.microsoft.com/office/drawing/2014/main" id="{3BF82754-37B5-0D2C-ACC3-5C8197B63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2977"/>
                <a:ext cx="144" cy="144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7" name="Rectangle 631">
                <a:extLst>
                  <a:ext uri="{FF2B5EF4-FFF2-40B4-BE49-F238E27FC236}">
                    <a16:creationId xmlns:a16="http://schemas.microsoft.com/office/drawing/2014/main" id="{A73D1E05-AEF7-42FD-EBD4-F5CAC9BDE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977"/>
                <a:ext cx="144" cy="144"/>
              </a:xfrm>
              <a:prstGeom prst="rect">
                <a:avLst/>
              </a:prstGeom>
              <a:solidFill>
                <a:srgbClr val="FF6600">
                  <a:alpha val="50195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  <p:sp>
            <p:nvSpPr>
              <p:cNvPr id="93228" name="Rectangle 632">
                <a:extLst>
                  <a:ext uri="{FF2B5EF4-FFF2-40B4-BE49-F238E27FC236}">
                    <a16:creationId xmlns:a16="http://schemas.microsoft.com/office/drawing/2014/main" id="{42A0DC88-3343-6B4B-6654-4BDA9D6EA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977"/>
                <a:ext cx="144" cy="144"/>
              </a:xfrm>
              <a:prstGeom prst="rect">
                <a:avLst/>
              </a:prstGeom>
              <a:solidFill>
                <a:schemeClr val="bg1">
                  <a:alpha val="38039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900"/>
              </a:p>
            </p:txBody>
          </p:sp>
        </p:grpSp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4BE051E2-DEBB-1FD6-DF2D-171D5D8D7C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Filtering at the Image Edge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582">
            <a:extLst>
              <a:ext uri="{FF2B5EF4-FFF2-40B4-BE49-F238E27FC236}">
                <a16:creationId xmlns:a16="http://schemas.microsoft.com/office/drawing/2014/main" id="{B8531613-60B3-0A73-B1E5-884598FD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844998"/>
            <a:ext cx="8420100" cy="529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 few approaches to dealing with missing edge pixels: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Omit 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pixels:</a:t>
            </a:r>
          </a:p>
          <a:p>
            <a:pPr marL="1200150" lvl="1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works with some filters</a:t>
            </a:r>
          </a:p>
          <a:p>
            <a:pPr marL="1200150" lvl="1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add extra code and slow down processing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Pad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image:</a:t>
            </a:r>
          </a:p>
          <a:p>
            <a:pPr marL="1200150" lvl="1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Typically with either all white or all black pixels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Replicate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border pixels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Truncate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image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pixels </a:t>
            </a:r>
            <a:r>
              <a:rPr lang="en-US" altLang="en-US" sz="2800" dirty="0">
                <a:solidFill>
                  <a:srgbClr val="00B0F0"/>
                </a:solidFill>
              </a:rPr>
              <a:t>wrap around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image</a:t>
            </a:r>
          </a:p>
          <a:p>
            <a:pPr marL="1200150" lvl="1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cause some strange image artefacts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4BE051E2-DEBB-1FD6-DF2D-171D5D8D7C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Filtering at the Image Edge</a:t>
            </a:r>
          </a:p>
        </p:txBody>
      </p:sp>
    </p:spTree>
    <p:extLst>
      <p:ext uri="{BB962C8B-B14F-4D97-AF65-F5344CB8AC3E}">
        <p14:creationId xmlns:p14="http://schemas.microsoft.com/office/powerpoint/2010/main" val="3414431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1508F3A5-C6EC-64E5-BB39-686FB087D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28455"/>
            <a:ext cx="8229600" cy="5240117"/>
          </a:xfrm>
        </p:spPr>
        <p:txBody>
          <a:bodyPr/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Given the following image with noise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Use the averaging filter and the median filter to de-noise the image</a:t>
            </a:r>
          </a:p>
        </p:txBody>
      </p:sp>
      <p:graphicFrame>
        <p:nvGraphicFramePr>
          <p:cNvPr id="4" name="Group 26">
            <a:extLst>
              <a:ext uri="{FF2B5EF4-FFF2-40B4-BE49-F238E27FC236}">
                <a16:creationId xmlns:a16="http://schemas.microsoft.com/office/drawing/2014/main" id="{1530BE43-FE3D-025F-F763-AB1583A4E9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944507"/>
              </p:ext>
            </p:extLst>
          </p:nvPr>
        </p:nvGraphicFramePr>
        <p:xfrm>
          <a:off x="3021013" y="3122844"/>
          <a:ext cx="2776536" cy="2806700"/>
        </p:xfrm>
        <a:graphic>
          <a:graphicData uri="http://schemas.openxmlformats.org/drawingml/2006/table">
            <a:tbl>
              <a:tblPr/>
              <a:tblGrid>
                <a:gridCol w="69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2</a:t>
                      </a:r>
                    </a:p>
                  </a:txBody>
                  <a:tcPr marL="91450" marR="91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</a:p>
                  </a:txBody>
                  <a:tcPr marL="91450" marR="91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0</a:t>
                      </a:r>
                    </a:p>
                  </a:txBody>
                  <a:tcPr marL="91450" marR="91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5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3</a:t>
                      </a:r>
                    </a:p>
                  </a:txBody>
                  <a:tcPr marL="91450" marR="91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6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7</a:t>
                      </a: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charset="0"/>
                          <a:ea typeface="ＭＳ Ｐゴシック" pitchFamily="-110" charset="-128"/>
                        </a:rPr>
                        <a:t>1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charset="0"/>
                        <a:ea typeface="ＭＳ Ｐゴシック" pitchFamily="-110" charset="-128"/>
                      </a:endParaRPr>
                    </a:p>
                  </a:txBody>
                  <a:tcPr marL="91450" marR="91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BBE74BA9-8645-9722-F0D5-549914278E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Spatial Filter Example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1C425ECD-5852-03E6-FD65-F9EC899FC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endParaRPr lang="en-US" altLang="en-US" sz="4000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endParaRPr lang="en-US" altLang="en-US" sz="4000" dirty="0">
              <a:solidFill>
                <a:srgbClr val="00B0F0"/>
              </a:solidFill>
            </a:endParaRPr>
          </a:p>
          <a:p>
            <a:pPr algn="ctr">
              <a:buFontTx/>
              <a:buNone/>
            </a:pPr>
            <a:r>
              <a:rPr lang="en-US" altLang="en-US" sz="4000" dirty="0">
                <a:solidFill>
                  <a:srgbClr val="00B0F0"/>
                </a:solidFill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3749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>
            <a:extLst>
              <a:ext uri="{FF2B5EF4-FFF2-40B4-BE49-F238E27FC236}">
                <a16:creationId xmlns:a16="http://schemas.microsoft.com/office/drawing/2014/main" id="{FEE63939-7AD0-9FA7-BD50-215A77A9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6" b="29716"/>
          <a:stretch>
            <a:fillRect/>
          </a:stretch>
        </p:blipFill>
        <p:spPr bwMode="auto">
          <a:xfrm>
            <a:off x="131183" y="1480557"/>
            <a:ext cx="4043362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9">
            <a:extLst>
              <a:ext uri="{FF2B5EF4-FFF2-40B4-BE49-F238E27FC236}">
                <a16:creationId xmlns:a16="http://schemas.microsoft.com/office/drawing/2014/main" id="{4E7E94BA-3029-C795-7FD4-38BB3014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b="29716"/>
          <a:stretch>
            <a:fillRect/>
          </a:stretch>
        </p:blipFill>
        <p:spPr bwMode="auto">
          <a:xfrm>
            <a:off x="5027613" y="1423407"/>
            <a:ext cx="4116387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9">
            <a:extLst>
              <a:ext uri="{FF2B5EF4-FFF2-40B4-BE49-F238E27FC236}">
                <a16:creationId xmlns:a16="http://schemas.microsoft.com/office/drawing/2014/main" id="{561FF184-2084-7942-B262-0E16256B4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5561725"/>
            <a:ext cx="4651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7030A0"/>
                </a:solidFill>
                <a:latin typeface="ArialMT"/>
              </a:rPr>
              <a:t>An image of an electronic board</a:t>
            </a:r>
            <a:endParaRPr lang="en-US" altLang="en-US" sz="1800">
              <a:solidFill>
                <a:srgbClr val="7030A0"/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0B85297C-09C5-607E-18C6-8DA9DB1D809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Enhancement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2797F1A9-BC00-2B58-2CC3-BE1A42C40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31" y="3248025"/>
            <a:ext cx="883372" cy="636588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526D9-15A5-5CC0-D179-A7383FE99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>
            <a:extLst>
              <a:ext uri="{FF2B5EF4-FFF2-40B4-BE49-F238E27FC236}">
                <a16:creationId xmlns:a16="http://schemas.microsoft.com/office/drawing/2014/main" id="{FE3BA6A5-FC28-379C-9D76-C73596C0F3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35169"/>
            <a:ext cx="8229600" cy="5133403"/>
          </a:xfrm>
        </p:spPr>
        <p:txBody>
          <a:bodyPr/>
          <a:lstStyle/>
          <a:p>
            <a:pPr marL="0" lvl="1" indent="0" eaLnBrk="1" hangingPunct="1">
              <a:spcBef>
                <a:spcPts val="1200"/>
              </a:spcBef>
              <a:buClr>
                <a:srgbClr val="C00000"/>
              </a:buClr>
              <a:buNone/>
            </a:pPr>
            <a:r>
              <a:rPr lang="en-US" altLang="en-US" sz="3200" dirty="0"/>
              <a:t>In this lecture we will look at image restoration techniques used for noise removal</a:t>
            </a:r>
          </a:p>
          <a:p>
            <a:pPr marL="914400" lvl="1" indent="-373063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What is image restoration?</a:t>
            </a:r>
          </a:p>
          <a:p>
            <a:pPr marL="914400" lvl="1" indent="-373063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Noise and images</a:t>
            </a:r>
          </a:p>
          <a:p>
            <a:pPr marL="914400" lvl="1" indent="-373063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Noise models</a:t>
            </a:r>
          </a:p>
          <a:p>
            <a:pPr marL="914400" lvl="1" indent="-373063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Noise removal using spatial domain filtering</a:t>
            </a:r>
          </a:p>
          <a:p>
            <a:pPr marL="914400" lvl="1" indent="-373063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Noise removal using frequency domain filtering</a:t>
            </a:r>
            <a:endParaRPr lang="en-IE" altLang="en-US" dirty="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95BB9C8-2ADE-EBDA-FBD9-6C243566512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Image Restoration and Reconstruction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>
            <a:extLst>
              <a:ext uri="{FF2B5EF4-FFF2-40B4-BE49-F238E27FC236}">
                <a16:creationId xmlns:a16="http://schemas.microsoft.com/office/drawing/2014/main" id="{417C617B-9D2A-F0CD-13B2-2508C3F2D2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en-US" dirty="0"/>
              <a:t>Image restoration attempts to restore images that have been degraded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Identify the degradation process and attempt to reverse it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Similar to image enhancement, but more objective</a:t>
            </a:r>
          </a:p>
        </p:txBody>
      </p:sp>
      <p:pic>
        <p:nvPicPr>
          <p:cNvPr id="101380" name="Picture 4">
            <a:extLst>
              <a:ext uri="{FF2B5EF4-FFF2-40B4-BE49-F238E27FC236}">
                <a16:creationId xmlns:a16="http://schemas.microsoft.com/office/drawing/2014/main" id="{81FED94E-C9E8-3872-44F3-0C573677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16" b="49875"/>
          <a:stretch>
            <a:fillRect/>
          </a:stretch>
        </p:blipFill>
        <p:spPr bwMode="auto">
          <a:xfrm>
            <a:off x="1377950" y="4149265"/>
            <a:ext cx="250983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5">
            <a:extLst>
              <a:ext uri="{FF2B5EF4-FFF2-40B4-BE49-F238E27FC236}">
                <a16:creationId xmlns:a16="http://schemas.microsoft.com/office/drawing/2014/main" id="{94B0341B-D6E7-FC1D-BA0E-E4BA54D3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4" t="50250" r="20204" b="-1212"/>
          <a:stretch>
            <a:fillRect/>
          </a:stretch>
        </p:blipFill>
        <p:spPr bwMode="auto">
          <a:xfrm>
            <a:off x="5256211" y="4149265"/>
            <a:ext cx="2580071" cy="19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2" name="AutoShape 6">
            <a:extLst>
              <a:ext uri="{FF2B5EF4-FFF2-40B4-BE49-F238E27FC236}">
                <a16:creationId xmlns:a16="http://schemas.microsoft.com/office/drawing/2014/main" id="{DAF2C5E3-E31B-AD2F-FAC2-F1BF3DBC6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4792995"/>
            <a:ext cx="768576" cy="614363"/>
          </a:xfrm>
          <a:prstGeom prst="rightArrow">
            <a:avLst>
              <a:gd name="adj1" fmla="val 50000"/>
              <a:gd name="adj2" fmla="val 49354"/>
            </a:avLst>
          </a:prstGeom>
          <a:solidFill>
            <a:srgbClr val="00B0F0"/>
          </a:solidFill>
          <a:ln w="12700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41B39901-E749-1267-A247-D404D9569A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Image Restoration and Reconstruction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6" name="Group 15">
            <a:extLst>
              <a:ext uri="{FF2B5EF4-FFF2-40B4-BE49-F238E27FC236}">
                <a16:creationId xmlns:a16="http://schemas.microsoft.com/office/drawing/2014/main" id="{BF8CEC3C-8144-996B-B561-5379DCF1366B}"/>
              </a:ext>
            </a:extLst>
          </p:cNvPr>
          <p:cNvGrpSpPr>
            <a:grpSpLocks/>
          </p:cNvGrpSpPr>
          <p:nvPr/>
        </p:nvGrpSpPr>
        <p:grpSpPr bwMode="auto">
          <a:xfrm>
            <a:off x="5153025" y="990600"/>
            <a:ext cx="3786188" cy="4924425"/>
            <a:chOff x="3195" y="1001"/>
            <a:chExt cx="2385" cy="3102"/>
          </a:xfrm>
        </p:grpSpPr>
        <p:pic>
          <p:nvPicPr>
            <p:cNvPr id="103429" name="Picture 4">
              <a:extLst>
                <a:ext uri="{FF2B5EF4-FFF2-40B4-BE49-F238E27FC236}">
                  <a16:creationId xmlns:a16="http://schemas.microsoft.com/office/drawing/2014/main" id="{491C4D7D-0C17-E3EC-0541-38639374B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86"/>
            <a:stretch>
              <a:fillRect/>
            </a:stretch>
          </p:blipFill>
          <p:spPr bwMode="auto">
            <a:xfrm>
              <a:off x="4347" y="1001"/>
              <a:ext cx="1233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30" name="Group 11">
              <a:extLst>
                <a:ext uri="{FF2B5EF4-FFF2-40B4-BE49-F238E27FC236}">
                  <a16:creationId xmlns:a16="http://schemas.microsoft.com/office/drawing/2014/main" id="{B206BA4A-CC7B-FAE9-0AAB-3F7B14C8E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5" y="1700"/>
              <a:ext cx="2205" cy="1686"/>
              <a:chOff x="3195" y="1700"/>
              <a:chExt cx="2205" cy="1686"/>
            </a:xfrm>
          </p:grpSpPr>
          <p:pic>
            <p:nvPicPr>
              <p:cNvPr id="103432" name="Picture 7">
                <a:extLst>
                  <a:ext uri="{FF2B5EF4-FFF2-40B4-BE49-F238E27FC236}">
                    <a16:creationId xmlns:a16="http://schemas.microsoft.com/office/drawing/2014/main" id="{13FA3B3F-5E50-0504-94EA-193C6D3F6E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352212">
                <a:off x="3584" y="1700"/>
                <a:ext cx="1816" cy="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33" name="Rectangle 8">
                <a:extLst>
                  <a:ext uri="{FF2B5EF4-FFF2-40B4-BE49-F238E27FC236}">
                    <a16:creationId xmlns:a16="http://schemas.microsoft.com/office/drawing/2014/main" id="{EF046301-C67C-0244-4645-0017E4E1E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16088">
                <a:off x="3195" y="2464"/>
                <a:ext cx="506" cy="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pic>
          <p:nvPicPr>
            <p:cNvPr id="103431" name="Picture 6" descr="j0311452">
              <a:extLst>
                <a:ext uri="{FF2B5EF4-FFF2-40B4-BE49-F238E27FC236}">
                  <a16:creationId xmlns:a16="http://schemas.microsoft.com/office/drawing/2014/main" id="{0D36AF3C-78D6-C300-8900-F502DCAE2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2960"/>
              <a:ext cx="1042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F1A14839-8BB7-C608-3B31-33D1FD98B9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9257"/>
            <a:ext cx="4718649" cy="5399316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en-US" dirty="0"/>
              <a:t>The sources of </a:t>
            </a:r>
            <a:r>
              <a:rPr lang="en-US" altLang="en-US" dirty="0">
                <a:solidFill>
                  <a:srgbClr val="00B0F0"/>
                </a:solidFill>
              </a:rPr>
              <a:t>noise</a:t>
            </a:r>
            <a:r>
              <a:rPr lang="en-US" altLang="en-US" dirty="0"/>
              <a:t> in digital images arise during image </a:t>
            </a:r>
            <a:r>
              <a:rPr lang="en-US" altLang="en-US" dirty="0">
                <a:solidFill>
                  <a:srgbClr val="00B0F0"/>
                </a:solidFill>
              </a:rPr>
              <a:t>acquisition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B0F0"/>
                </a:solidFill>
              </a:rPr>
              <a:t>digitization</a:t>
            </a:r>
            <a:r>
              <a:rPr lang="en-US" altLang="en-US" dirty="0"/>
              <a:t> </a:t>
            </a:r>
            <a:r>
              <a:rPr lang="en-US" altLang="en-US" sz="2400" dirty="0"/>
              <a:t>&amp;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F0"/>
                </a:solidFill>
              </a:rPr>
              <a:t>transmission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Imaging sensors can be affected by </a:t>
            </a:r>
            <a:r>
              <a:rPr lang="en-US" altLang="en-US" dirty="0">
                <a:solidFill>
                  <a:srgbClr val="00B0F0"/>
                </a:solidFill>
              </a:rPr>
              <a:t>ambient conditions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</a:rPr>
              <a:t>Interference</a:t>
            </a:r>
            <a:r>
              <a:rPr lang="en-US" altLang="en-US" dirty="0"/>
              <a:t> can be added to an image during transmission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7E67C0A9-ED98-41E4-CC36-F75CD7B858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and Images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>
            <a:extLst>
              <a:ext uri="{FF2B5EF4-FFF2-40B4-BE49-F238E27FC236}">
                <a16:creationId xmlns:a16="http://schemas.microsoft.com/office/drawing/2014/main" id="{67D4D14D-2BBC-66AA-8131-82959A60D2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1433"/>
            <a:ext cx="8229600" cy="5047139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We can consider a noisy image to be modelled as follows:</a:t>
            </a:r>
            <a:endParaRPr lang="en-IE" altLang="en-US" dirty="0"/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endParaRPr lang="en-IE" altLang="en-US" sz="4400" dirty="0"/>
          </a:p>
          <a:p>
            <a:pPr marL="457200" indent="0" eaLnBrk="1" hangingPunct="1">
              <a:spcBef>
                <a:spcPts val="1200"/>
              </a:spcBef>
              <a:buFontTx/>
              <a:buNone/>
            </a:pPr>
            <a:r>
              <a:rPr lang="en-US" altLang="en-US" sz="2800" dirty="0"/>
              <a:t>where </a:t>
            </a:r>
            <a:r>
              <a:rPr lang="en-US" altLang="en-US" sz="2800" dirty="0">
                <a:solidFill>
                  <a:srgbClr val="00B0F0"/>
                </a:solidFill>
              </a:rPr>
              <a:t>f(x, y)</a:t>
            </a:r>
            <a:r>
              <a:rPr lang="en-US" altLang="en-US" sz="2800" dirty="0"/>
              <a:t> is the original image pixel; </a:t>
            </a:r>
            <a:r>
              <a:rPr lang="en-US" altLang="en-US" sz="2800" dirty="0">
                <a:solidFill>
                  <a:srgbClr val="00B0F0"/>
                </a:solidFill>
              </a:rPr>
              <a:t>η(x, y)</a:t>
            </a:r>
            <a:r>
              <a:rPr lang="en-US" altLang="en-US" sz="2800" dirty="0"/>
              <a:t> is the noise term and </a:t>
            </a:r>
            <a:r>
              <a:rPr lang="en-US" altLang="en-US" sz="2800" dirty="0">
                <a:solidFill>
                  <a:srgbClr val="00B0F0"/>
                </a:solidFill>
              </a:rPr>
              <a:t>g(x, y)</a:t>
            </a:r>
            <a:r>
              <a:rPr lang="en-US" altLang="en-US" sz="2800" dirty="0"/>
              <a:t> is the resulting noisy pixel</a:t>
            </a:r>
          </a:p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If we can estimate the noise model we can figure out how to restore the image</a:t>
            </a:r>
            <a:r>
              <a:rPr lang="en-IE" altLang="en-US" dirty="0">
                <a:cs typeface="Times New Roman" panose="02020603050405020304" pitchFamily="18" charset="0"/>
              </a:rPr>
              <a:t> </a:t>
            </a:r>
            <a:endParaRPr lang="el-GR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476" name="Object 4">
            <a:extLst>
              <a:ext uri="{FF2B5EF4-FFF2-40B4-BE49-F238E27FC236}">
                <a16:creationId xmlns:a16="http://schemas.microsoft.com/office/drawing/2014/main" id="{863C12BD-25D6-5F14-4734-559E44EB5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18121"/>
              </p:ext>
            </p:extLst>
          </p:nvPr>
        </p:nvGraphicFramePr>
        <p:xfrm>
          <a:off x="1953763" y="2270137"/>
          <a:ext cx="53673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900" imgH="203200" progId="Equation.3">
                  <p:embed/>
                </p:oleObj>
              </mc:Choice>
              <mc:Fallback>
                <p:oleObj name="Equation" r:id="rId3" imgW="16129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763" y="2270137"/>
                        <a:ext cx="53673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C73F244C-CAAC-7FD8-6FBB-FDA7668573A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Model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17">
            <a:extLst>
              <a:ext uri="{FF2B5EF4-FFF2-40B4-BE49-F238E27FC236}">
                <a16:creationId xmlns:a16="http://schemas.microsoft.com/office/drawing/2014/main" id="{91A5E22D-740E-F1E6-74FE-C39723076C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9257"/>
            <a:ext cx="4273892" cy="5399316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Tx/>
              <a:buNone/>
            </a:pPr>
            <a:r>
              <a:rPr lang="en-IE" altLang="en-US" sz="2800" dirty="0"/>
              <a:t>There are many different models for the image noise term </a:t>
            </a:r>
            <a:r>
              <a:rPr lang="el-GR" altLang="en-US" sz="2800" dirty="0"/>
              <a:t>η(</a:t>
            </a:r>
            <a:r>
              <a:rPr lang="en-IE" altLang="en-US" sz="2800" dirty="0"/>
              <a:t>x, y):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Gaussian</a:t>
            </a:r>
          </a:p>
          <a:p>
            <a:pPr marL="914400" lvl="1" indent="-373063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E" altLang="en-US" sz="2400" dirty="0"/>
              <a:t>Most common model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Rayleigh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Erlang (Gamma)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Exponential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Uniform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E" altLang="en-US" sz="2800" dirty="0"/>
              <a:t>Impulse</a:t>
            </a:r>
          </a:p>
          <a:p>
            <a:pPr marL="914400" lvl="1" indent="-373063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E" altLang="en-US" sz="2400" dirty="0"/>
              <a:t>Salt and pepper noise</a:t>
            </a:r>
            <a:endParaRPr lang="en-US" altLang="en-US" sz="2400" dirty="0"/>
          </a:p>
        </p:txBody>
      </p:sp>
      <p:grpSp>
        <p:nvGrpSpPr>
          <p:cNvPr id="107524" name="Group 12">
            <a:extLst>
              <a:ext uri="{FF2B5EF4-FFF2-40B4-BE49-F238E27FC236}">
                <a16:creationId xmlns:a16="http://schemas.microsoft.com/office/drawing/2014/main" id="{3EAB83E2-CC41-46A2-C551-EB194B13FF17}"/>
              </a:ext>
            </a:extLst>
          </p:cNvPr>
          <p:cNvGrpSpPr>
            <a:grpSpLocks/>
          </p:cNvGrpSpPr>
          <p:nvPr/>
        </p:nvGrpSpPr>
        <p:grpSpPr bwMode="auto">
          <a:xfrm>
            <a:off x="5059364" y="796925"/>
            <a:ext cx="3431154" cy="5309961"/>
            <a:chOff x="3137" y="806"/>
            <a:chExt cx="2404" cy="3487"/>
          </a:xfrm>
        </p:grpSpPr>
        <p:pic>
          <p:nvPicPr>
            <p:cNvPr id="107529" name="Picture 4">
              <a:extLst>
                <a:ext uri="{FF2B5EF4-FFF2-40B4-BE49-F238E27FC236}">
                  <a16:creationId xmlns:a16="http://schemas.microsoft.com/office/drawing/2014/main" id="{6594837A-E492-C66A-B5CB-3ADE71E36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-42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" y="806"/>
              <a:ext cx="2404" cy="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530" name="Text Box 5">
              <a:extLst>
                <a:ext uri="{FF2B5EF4-FFF2-40B4-BE49-F238E27FC236}">
                  <a16:creationId xmlns:a16="http://schemas.microsoft.com/office/drawing/2014/main" id="{A9069661-86E8-6879-9DC0-A26766DD1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3" y="816"/>
              <a:ext cx="477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Gaussian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1" name="Text Box 6">
              <a:extLst>
                <a:ext uri="{FF2B5EF4-FFF2-40B4-BE49-F238E27FC236}">
                  <a16:creationId xmlns:a16="http://schemas.microsoft.com/office/drawing/2014/main" id="{69D4C51B-9113-F09C-79A6-DEAD5A56A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2" y="816"/>
              <a:ext cx="439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Rayleigh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2" name="Text Box 7">
              <a:extLst>
                <a:ext uri="{FF2B5EF4-FFF2-40B4-BE49-F238E27FC236}">
                  <a16:creationId xmlns:a16="http://schemas.microsoft.com/office/drawing/2014/main" id="{FDFAE40E-F80C-01A1-8C92-DFAB12AEA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9" y="2269"/>
              <a:ext cx="326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Erlang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3" name="Text Box 8">
              <a:extLst>
                <a:ext uri="{FF2B5EF4-FFF2-40B4-BE49-F238E27FC236}">
                  <a16:creationId xmlns:a16="http://schemas.microsoft.com/office/drawing/2014/main" id="{57F68007-555F-6DCF-9648-934A7434E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7" y="2269"/>
              <a:ext cx="590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Exponential</a:t>
              </a:r>
              <a:endPara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4" name="Text Box 9">
              <a:extLst>
                <a:ext uri="{FF2B5EF4-FFF2-40B4-BE49-F238E27FC236}">
                  <a16:creationId xmlns:a16="http://schemas.microsoft.com/office/drawing/2014/main" id="{61BE3400-01B8-73D1-D797-C3ECAA117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" y="3305"/>
              <a:ext cx="395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Uniform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5" name="Text Box 10">
              <a:extLst>
                <a:ext uri="{FF2B5EF4-FFF2-40B4-BE49-F238E27FC236}">
                  <a16:creationId xmlns:a16="http://schemas.microsoft.com/office/drawing/2014/main" id="{B378D7E7-5B5A-174A-C63C-826AC045F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2" y="3305"/>
              <a:ext cx="395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Impulse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536" name="Rectangle 11">
              <a:extLst>
                <a:ext uri="{FF2B5EF4-FFF2-40B4-BE49-F238E27FC236}">
                  <a16:creationId xmlns:a16="http://schemas.microsoft.com/office/drawing/2014/main" id="{E2FFBC63-26D8-B908-E308-2E1ACF5C7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3483"/>
              <a:ext cx="243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9348F913-336B-D34A-DCD2-F37FECDD10E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Model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>
            <a:extLst>
              <a:ext uri="{FF2B5EF4-FFF2-40B4-BE49-F238E27FC236}">
                <a16:creationId xmlns:a16="http://schemas.microsoft.com/office/drawing/2014/main" id="{DB3BB494-8D41-3E26-206F-2A87FDA7B5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12369"/>
            <a:ext cx="8229600" cy="5156203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The test pattern below is used for demonstrating the addition of noise.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Different noise models are added to the pattern to show the noise characteristics.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7F826CB0-C1CD-BBB1-7FD1-763F220B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3"/>
          <a:stretch>
            <a:fillRect/>
          </a:stretch>
        </p:blipFill>
        <p:spPr bwMode="auto">
          <a:xfrm>
            <a:off x="751684" y="3391354"/>
            <a:ext cx="2474912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74" name="Group 15">
            <a:extLst>
              <a:ext uri="{FF2B5EF4-FFF2-40B4-BE49-F238E27FC236}">
                <a16:creationId xmlns:a16="http://schemas.microsoft.com/office/drawing/2014/main" id="{1755FE72-DB29-BF54-8863-8DD795984D11}"/>
              </a:ext>
            </a:extLst>
          </p:cNvPr>
          <p:cNvGrpSpPr>
            <a:grpSpLocks/>
          </p:cNvGrpSpPr>
          <p:nvPr/>
        </p:nvGrpSpPr>
        <p:grpSpPr bwMode="auto">
          <a:xfrm>
            <a:off x="5721124" y="3359604"/>
            <a:ext cx="2371725" cy="2486025"/>
            <a:chOff x="3933" y="2546"/>
            <a:chExt cx="1494" cy="1566"/>
          </a:xfrm>
        </p:grpSpPr>
        <p:sp>
          <p:nvSpPr>
            <p:cNvPr id="109577" name="Rectangle 8">
              <a:extLst>
                <a:ext uri="{FF2B5EF4-FFF2-40B4-BE49-F238E27FC236}">
                  <a16:creationId xmlns:a16="http://schemas.microsoft.com/office/drawing/2014/main" id="{A689BC74-DAD1-712F-E362-A52CFF565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" y="2582"/>
              <a:ext cx="1449" cy="153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/>
                <a:t>Histogram to go here</a:t>
              </a:r>
              <a:endParaRPr lang="en-US" altLang="en-US" sz="1800"/>
            </a:p>
          </p:txBody>
        </p:sp>
        <p:sp>
          <p:nvSpPr>
            <p:cNvPr id="109578" name="Rectangle 9">
              <a:extLst>
                <a:ext uri="{FF2B5EF4-FFF2-40B4-BE49-F238E27FC236}">
                  <a16:creationId xmlns:a16="http://schemas.microsoft.com/office/drawing/2014/main" id="{48286DC2-5E92-B9BB-3480-562A06646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2546"/>
              <a:ext cx="1494" cy="1566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09579" name="Line 10">
              <a:extLst>
                <a:ext uri="{FF2B5EF4-FFF2-40B4-BE49-F238E27FC236}">
                  <a16:creationId xmlns:a16="http://schemas.microsoft.com/office/drawing/2014/main" id="{A582FA02-C8B4-1D18-D240-25738C02F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5" y="2771"/>
              <a:ext cx="0" cy="134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0" name="Line 11">
              <a:extLst>
                <a:ext uri="{FF2B5EF4-FFF2-40B4-BE49-F238E27FC236}">
                  <a16:creationId xmlns:a16="http://schemas.microsoft.com/office/drawing/2014/main" id="{0A267E8A-3544-0E07-366F-0735A8958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67" y="2888"/>
              <a:ext cx="0" cy="12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9581" name="Line 12">
              <a:extLst>
                <a:ext uri="{FF2B5EF4-FFF2-40B4-BE49-F238E27FC236}">
                  <a16:creationId xmlns:a16="http://schemas.microsoft.com/office/drawing/2014/main" id="{DF9D0405-C073-6F0C-DDF0-DCFD85F14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0" y="2978"/>
              <a:ext cx="0" cy="11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9575" name="Text Box 13">
            <a:extLst>
              <a:ext uri="{FF2B5EF4-FFF2-40B4-BE49-F238E27FC236}">
                <a16:creationId xmlns:a16="http://schemas.microsoft.com/office/drawing/2014/main" id="{08C2AE8F-FD82-6EA8-0ABF-6ECE35F97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857" y="5844597"/>
            <a:ext cx="13901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 dirty="0">
                <a:solidFill>
                  <a:srgbClr val="7030A0"/>
                </a:solidFill>
              </a:rPr>
              <a:t>Test pattern</a:t>
            </a:r>
            <a:endParaRPr lang="en-GB" altLang="en-US" sz="1800" dirty="0">
              <a:solidFill>
                <a:srgbClr val="7030A0"/>
              </a:solidFill>
            </a:endParaRPr>
          </a:p>
        </p:txBody>
      </p:sp>
      <p:sp>
        <p:nvSpPr>
          <p:cNvPr id="109576" name="Text Box 14">
            <a:extLst>
              <a:ext uri="{FF2B5EF4-FFF2-40B4-BE49-F238E27FC236}">
                <a16:creationId xmlns:a16="http://schemas.microsoft.com/office/drawing/2014/main" id="{34872AB1-3401-A98D-7C69-7E407ED4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624" y="5847217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E" altLang="en-US" sz="1800">
                <a:solidFill>
                  <a:srgbClr val="7030A0"/>
                </a:solidFill>
              </a:rPr>
              <a:t>Histogram</a:t>
            </a:r>
            <a:endParaRPr lang="en-GB" altLang="en-US" sz="1800">
              <a:solidFill>
                <a:srgbClr val="7030A0"/>
              </a:solidFill>
            </a:endParaRP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A628471-7F7D-C37A-1D80-18BB3CDFF74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Example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4">
            <a:extLst>
              <a:ext uri="{FF2B5EF4-FFF2-40B4-BE49-F238E27FC236}">
                <a16:creationId xmlns:a16="http://schemas.microsoft.com/office/drawing/2014/main" id="{5B0DD31F-D412-726E-BD2C-2A974217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7"/>
          <a:stretch>
            <a:fillRect/>
          </a:stretch>
        </p:blipFill>
        <p:spPr bwMode="auto">
          <a:xfrm>
            <a:off x="957263" y="962245"/>
            <a:ext cx="7254875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E4380E71-8FD3-4C4B-CE2E-19B3B7076D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Example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7" name="Picture 4">
            <a:extLst>
              <a:ext uri="{FF2B5EF4-FFF2-40B4-BE49-F238E27FC236}">
                <a16:creationId xmlns:a16="http://schemas.microsoft.com/office/drawing/2014/main" id="{7346B003-A32E-EFC7-A7D0-4A13CBE1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0"/>
          <a:stretch>
            <a:fillRect/>
          </a:stretch>
        </p:blipFill>
        <p:spPr bwMode="auto">
          <a:xfrm>
            <a:off x="976313" y="987425"/>
            <a:ext cx="7180262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672" name="Group 20">
            <a:extLst>
              <a:ext uri="{FF2B5EF4-FFF2-40B4-BE49-F238E27FC236}">
                <a16:creationId xmlns:a16="http://schemas.microsoft.com/office/drawing/2014/main" id="{FF04A4D1-C237-C502-39B7-03B95EFEDC7A}"/>
              </a:ext>
            </a:extLst>
          </p:cNvPr>
          <p:cNvGrpSpPr>
            <a:grpSpLocks/>
          </p:cNvGrpSpPr>
          <p:nvPr/>
        </p:nvGrpSpPr>
        <p:grpSpPr bwMode="auto">
          <a:xfrm>
            <a:off x="5799138" y="3436938"/>
            <a:ext cx="2301875" cy="2314575"/>
            <a:chOff x="3665" y="2442"/>
            <a:chExt cx="1451" cy="1458"/>
          </a:xfrm>
        </p:grpSpPr>
        <p:sp>
          <p:nvSpPr>
            <p:cNvPr id="113699" name="Rectangle 13">
              <a:extLst>
                <a:ext uri="{FF2B5EF4-FFF2-40B4-BE49-F238E27FC236}">
                  <a16:creationId xmlns:a16="http://schemas.microsoft.com/office/drawing/2014/main" id="{846F2779-C4AB-DA2B-9BFF-6793FF57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" y="2476"/>
              <a:ext cx="1408" cy="142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IE" altLang="en-US" sz="1800"/>
                <a:t>Histogram to go here</a:t>
              </a:r>
              <a:endParaRPr lang="en-US" altLang="en-US" sz="1800"/>
            </a:p>
          </p:txBody>
        </p:sp>
        <p:sp>
          <p:nvSpPr>
            <p:cNvPr id="113700" name="Rectangle 14">
              <a:extLst>
                <a:ext uri="{FF2B5EF4-FFF2-40B4-BE49-F238E27FC236}">
                  <a16:creationId xmlns:a16="http://schemas.microsoft.com/office/drawing/2014/main" id="{ECD1DD48-CA66-235E-ADD1-D97631C3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2442"/>
              <a:ext cx="1451" cy="145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13701" name="Line 15">
              <a:extLst>
                <a:ext uri="{FF2B5EF4-FFF2-40B4-BE49-F238E27FC236}">
                  <a16:creationId xmlns:a16="http://schemas.microsoft.com/office/drawing/2014/main" id="{1EB6F7C6-1609-9396-4371-B9A2AA11D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5" y="2651"/>
              <a:ext cx="0" cy="124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702" name="Line 16">
              <a:extLst>
                <a:ext uri="{FF2B5EF4-FFF2-40B4-BE49-F238E27FC236}">
                  <a16:creationId xmlns:a16="http://schemas.microsoft.com/office/drawing/2014/main" id="{F1BA268C-907D-EF2B-8724-8CD278578B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8" y="2760"/>
              <a:ext cx="0" cy="11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703" name="Line 17">
              <a:extLst>
                <a:ext uri="{FF2B5EF4-FFF2-40B4-BE49-F238E27FC236}">
                  <a16:creationId xmlns:a16="http://schemas.microsoft.com/office/drawing/2014/main" id="{CE0DCEFA-3B54-282B-0104-D2E20AB51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2" y="2844"/>
              <a:ext cx="0" cy="105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73" name="Line 19">
            <a:extLst>
              <a:ext uri="{FF2B5EF4-FFF2-40B4-BE49-F238E27FC236}">
                <a16:creationId xmlns:a16="http://schemas.microsoft.com/office/drawing/2014/main" id="{83D30AAE-182F-4E05-FAEF-C1775E3D09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7175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4" name="Line 21">
            <a:extLst>
              <a:ext uri="{FF2B5EF4-FFF2-40B4-BE49-F238E27FC236}">
                <a16:creationId xmlns:a16="http://schemas.microsoft.com/office/drawing/2014/main" id="{AC03DB5B-579D-5851-62E6-CCC9BC91A5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40650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5" name="Line 22">
            <a:extLst>
              <a:ext uri="{FF2B5EF4-FFF2-40B4-BE49-F238E27FC236}">
                <a16:creationId xmlns:a16="http://schemas.microsoft.com/office/drawing/2014/main" id="{FEFE498C-4582-C677-D443-4F42F45FC0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2663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6" name="Line 23">
            <a:extLst>
              <a:ext uri="{FF2B5EF4-FFF2-40B4-BE49-F238E27FC236}">
                <a16:creationId xmlns:a16="http://schemas.microsoft.com/office/drawing/2014/main" id="{13D57E0C-55CB-3182-4DCA-E05E4CB7F0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0913" y="61468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7" name="Line 24">
            <a:extLst>
              <a:ext uri="{FF2B5EF4-FFF2-40B4-BE49-F238E27FC236}">
                <a16:creationId xmlns:a16="http://schemas.microsoft.com/office/drawing/2014/main" id="{A32B95F6-D513-208B-AAD6-F041F6BAE6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4125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8" name="Line 25">
            <a:extLst>
              <a:ext uri="{FF2B5EF4-FFF2-40B4-BE49-F238E27FC236}">
                <a16:creationId xmlns:a16="http://schemas.microsoft.com/office/drawing/2014/main" id="{C14D293A-700B-D450-78FC-6FFA8369B1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9188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79" name="Line 27">
            <a:extLst>
              <a:ext uri="{FF2B5EF4-FFF2-40B4-BE49-F238E27FC236}">
                <a16:creationId xmlns:a16="http://schemas.microsoft.com/office/drawing/2014/main" id="{9BCCA6DD-C89E-8E86-8BEF-220B3CF36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6888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0" name="Line 28">
            <a:extLst>
              <a:ext uri="{FF2B5EF4-FFF2-40B4-BE49-F238E27FC236}">
                <a16:creationId xmlns:a16="http://schemas.microsoft.com/office/drawing/2014/main" id="{41EC22AC-9945-4452-7C3B-51A10E5D5F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0363" y="61722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1" name="Line 29">
            <a:extLst>
              <a:ext uri="{FF2B5EF4-FFF2-40B4-BE49-F238E27FC236}">
                <a16:creationId xmlns:a16="http://schemas.microsoft.com/office/drawing/2014/main" id="{73AF9E74-E4A3-894B-2FEB-CD9BB2307D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7438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2" name="Line 30">
            <a:extLst>
              <a:ext uri="{FF2B5EF4-FFF2-40B4-BE49-F238E27FC236}">
                <a16:creationId xmlns:a16="http://schemas.microsoft.com/office/drawing/2014/main" id="{4A3D2359-5367-95AA-CF16-728E01C318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7725" y="61595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3" name="Line 31">
            <a:extLst>
              <a:ext uri="{FF2B5EF4-FFF2-40B4-BE49-F238E27FC236}">
                <a16:creationId xmlns:a16="http://schemas.microsoft.com/office/drawing/2014/main" id="{E30FEF1C-C65C-6F54-0A91-D690CA13B7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1200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4" name="Line 32">
            <a:extLst>
              <a:ext uri="{FF2B5EF4-FFF2-40B4-BE49-F238E27FC236}">
                <a16:creationId xmlns:a16="http://schemas.microsoft.com/office/drawing/2014/main" id="{4AF7636D-DB4C-8900-1D44-91F26DF924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5425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5" name="Line 33">
            <a:extLst>
              <a:ext uri="{FF2B5EF4-FFF2-40B4-BE49-F238E27FC236}">
                <a16:creationId xmlns:a16="http://schemas.microsoft.com/office/drawing/2014/main" id="{55A8B808-056A-703D-F155-6171207CD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0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6" name="Line 34">
            <a:extLst>
              <a:ext uri="{FF2B5EF4-FFF2-40B4-BE49-F238E27FC236}">
                <a16:creationId xmlns:a16="http://schemas.microsoft.com/office/drawing/2014/main" id="{BA0C6C04-7754-9306-EABF-C5E3EF87CC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2375" y="61531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7" name="Line 36">
            <a:extLst>
              <a:ext uri="{FF2B5EF4-FFF2-40B4-BE49-F238E27FC236}">
                <a16:creationId xmlns:a16="http://schemas.microsoft.com/office/drawing/2014/main" id="{848BA313-252E-6B4D-1AA6-D63EACD289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07325" y="6089650"/>
            <a:ext cx="0" cy="1143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8" name="Line 37">
            <a:extLst>
              <a:ext uri="{FF2B5EF4-FFF2-40B4-BE49-F238E27FC236}">
                <a16:creationId xmlns:a16="http://schemas.microsoft.com/office/drawing/2014/main" id="{71C1D3C2-4BEC-5ED0-9408-A81BE72C1E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800" y="61658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89" name="Line 38">
            <a:extLst>
              <a:ext uri="{FF2B5EF4-FFF2-40B4-BE49-F238E27FC236}">
                <a16:creationId xmlns:a16="http://schemas.microsoft.com/office/drawing/2014/main" id="{753F6F8A-8B48-EC3C-F836-A87F18EF14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62813" y="61404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0" name="Line 40">
            <a:extLst>
              <a:ext uri="{FF2B5EF4-FFF2-40B4-BE49-F238E27FC236}">
                <a16:creationId xmlns:a16="http://schemas.microsoft.com/office/drawing/2014/main" id="{ECFB5600-0454-3C1A-050C-F145608153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4275" y="6096000"/>
            <a:ext cx="0" cy="1079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1" name="Line 41">
            <a:extLst>
              <a:ext uri="{FF2B5EF4-FFF2-40B4-BE49-F238E27FC236}">
                <a16:creationId xmlns:a16="http://schemas.microsoft.com/office/drawing/2014/main" id="{39E2EB43-CB07-32CB-192B-C4266419E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9338" y="61531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2" name="Line 42">
            <a:extLst>
              <a:ext uri="{FF2B5EF4-FFF2-40B4-BE49-F238E27FC236}">
                <a16:creationId xmlns:a16="http://schemas.microsoft.com/office/drawing/2014/main" id="{BD6117B0-7CEE-EEB4-2838-AD8FAE5169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7038" y="6102350"/>
            <a:ext cx="0" cy="139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3" name="Line 43">
            <a:extLst>
              <a:ext uri="{FF2B5EF4-FFF2-40B4-BE49-F238E27FC236}">
                <a16:creationId xmlns:a16="http://schemas.microsoft.com/office/drawing/2014/main" id="{0F163703-C21A-116B-066B-EDF3A1801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0513" y="61404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4" name="Line 44">
            <a:extLst>
              <a:ext uri="{FF2B5EF4-FFF2-40B4-BE49-F238E27FC236}">
                <a16:creationId xmlns:a16="http://schemas.microsoft.com/office/drawing/2014/main" id="{E71AB479-7FA8-4992-9312-A1F842467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7588" y="6096000"/>
            <a:ext cx="0" cy="1651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5" name="Line 45">
            <a:extLst>
              <a:ext uri="{FF2B5EF4-FFF2-40B4-BE49-F238E27FC236}">
                <a16:creationId xmlns:a16="http://schemas.microsoft.com/office/drawing/2014/main" id="{CD6C2C97-6265-F923-EF79-B7757BF87A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7875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6" name="Line 47">
            <a:extLst>
              <a:ext uri="{FF2B5EF4-FFF2-40B4-BE49-F238E27FC236}">
                <a16:creationId xmlns:a16="http://schemas.microsoft.com/office/drawing/2014/main" id="{65794FF2-3297-9B78-A190-C7419F9BDD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5575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7" name="Line 48">
            <a:extLst>
              <a:ext uri="{FF2B5EF4-FFF2-40B4-BE49-F238E27FC236}">
                <a16:creationId xmlns:a16="http://schemas.microsoft.com/office/drawing/2014/main" id="{4441A6FA-3944-FCB4-DA65-FB782C0594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6096000"/>
            <a:ext cx="0" cy="1333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698" name="Line 49">
            <a:extLst>
              <a:ext uri="{FF2B5EF4-FFF2-40B4-BE49-F238E27FC236}">
                <a16:creationId xmlns:a16="http://schemas.microsoft.com/office/drawing/2014/main" id="{60CE15AD-90A1-6D42-6883-142FA4FB4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2525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52D4F28-2F77-07CA-0DFE-4523FD0C84F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Model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B117E-1641-9D1A-D16F-62EFAB775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0066"/>
          <a:stretch/>
        </p:blipFill>
        <p:spPr>
          <a:xfrm>
            <a:off x="955392" y="3464838"/>
            <a:ext cx="4543757" cy="1156375"/>
          </a:xfrm>
          <a:prstGeom prst="rect">
            <a:avLst/>
          </a:prstGeom>
        </p:spPr>
      </p:pic>
      <p:sp>
        <p:nvSpPr>
          <p:cNvPr id="115716" name="Rectangle 3">
            <a:extLst>
              <a:ext uri="{FF2B5EF4-FFF2-40B4-BE49-F238E27FC236}">
                <a16:creationId xmlns:a16="http://schemas.microsoft.com/office/drawing/2014/main" id="{D240BD4B-9DD6-3AB2-262A-55DEA0E261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00663"/>
            <a:ext cx="8229600" cy="5167909"/>
          </a:xfrm>
        </p:spPr>
        <p:txBody>
          <a:bodyPr/>
          <a:lstStyle/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We can use spatial filters of different kinds to remove different kinds of noise</a:t>
            </a:r>
          </a:p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The arithmetic mean filter is                                a very simple one and is                           calculated as follows:</a:t>
            </a:r>
          </a:p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endParaRPr lang="en-US" altLang="en-US" sz="2800" dirty="0"/>
          </a:p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endParaRPr lang="en-US" altLang="en-US" sz="2800" dirty="0"/>
          </a:p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endParaRPr lang="en-US" altLang="en-US" sz="20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r>
              <a:rPr lang="en-US" altLang="en-US" sz="2400" dirty="0"/>
              <a:t>      m, n: the image size.</a:t>
            </a:r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400" dirty="0"/>
          </a:p>
          <a:p>
            <a:pPr marL="457200" indent="-457200"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This is implemented as the simple smoothing filter. It blurs the image.</a:t>
            </a:r>
          </a:p>
        </p:txBody>
      </p:sp>
      <p:graphicFrame>
        <p:nvGraphicFramePr>
          <p:cNvPr id="120837" name="Group 5">
            <a:extLst>
              <a:ext uri="{FF2B5EF4-FFF2-40B4-BE49-F238E27FC236}">
                <a16:creationId xmlns:a16="http://schemas.microsoft.com/office/drawing/2014/main" id="{8E7BFD9E-B2A6-E892-8F14-CD84F646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59667"/>
              </p:ext>
            </p:extLst>
          </p:nvPr>
        </p:nvGraphicFramePr>
        <p:xfrm>
          <a:off x="6089645" y="2651125"/>
          <a:ext cx="2057400" cy="197008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</a:t>
                      </a:r>
                      <a:r>
                        <a:rPr kumimoji="0" lang="en-I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9</a:t>
                      </a:r>
                      <a:endParaRPr kumimoji="0" lang="en-US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654B89C7-3CE0-6A80-0C50-619E6F40B8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Restoration</a:t>
            </a:r>
            <a:r>
              <a:rPr lang="en-US" altLang="en-US" sz="3600" kern="0" dirty="0">
                <a:solidFill>
                  <a:srgbClr val="00B0F0"/>
                </a:solidFill>
              </a:rPr>
              <a:t> in the presence of </a:t>
            </a:r>
            <a:r>
              <a:rPr lang="en-US" altLang="en-US" kern="0" dirty="0">
                <a:solidFill>
                  <a:srgbClr val="00B0F0"/>
                </a:solidFill>
              </a:rPr>
              <a:t>noise only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3">
            <a:extLst>
              <a:ext uri="{FF2B5EF4-FFF2-40B4-BE49-F238E27FC236}">
                <a16:creationId xmlns:a16="http://schemas.microsoft.com/office/drawing/2014/main" id="{D240BD4B-9DD6-3AB2-262A-55DEA0E261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90445"/>
            <a:ext cx="8229600" cy="4978128"/>
          </a:xfrm>
        </p:spPr>
        <p:txBody>
          <a:bodyPr/>
          <a:lstStyle/>
          <a:p>
            <a:pPr marL="0" indent="0" defTabSz="993775" eaLnBrk="1" hangingPunct="1">
              <a:buNone/>
              <a:tabLst>
                <a:tab pos="2333625" algn="l"/>
              </a:tabLst>
            </a:pPr>
            <a:r>
              <a:rPr lang="en-US" altLang="en-US" sz="2800" dirty="0">
                <a:solidFill>
                  <a:srgbClr val="00B0F0"/>
                </a:solidFill>
              </a:rPr>
              <a:t>Geometric Mean</a:t>
            </a:r>
            <a:r>
              <a:rPr lang="en-US" altLang="en-US" sz="2800" dirty="0"/>
              <a:t>:</a:t>
            </a:r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Achieves similar smoothing to the arithmetic mean, but tends to </a:t>
            </a:r>
            <a:r>
              <a:rPr lang="en-US" altLang="en-US" sz="2800" dirty="0">
                <a:solidFill>
                  <a:srgbClr val="00B0F0"/>
                </a:solidFill>
              </a:rPr>
              <a:t>lose less image detail</a:t>
            </a:r>
            <a:r>
              <a:rPr lang="en-US" altLang="en-US" sz="2800" dirty="0"/>
              <a:t>.</a:t>
            </a: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654B89C7-3CE0-6A80-0C50-619E6F40B8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Restoration</a:t>
            </a:r>
            <a:r>
              <a:rPr lang="en-US" altLang="en-US" sz="3600" kern="0" dirty="0">
                <a:solidFill>
                  <a:srgbClr val="00B0F0"/>
                </a:solidFill>
              </a:rPr>
              <a:t> in the presence of </a:t>
            </a:r>
            <a:r>
              <a:rPr lang="en-US" altLang="en-US" kern="0" dirty="0">
                <a:solidFill>
                  <a:srgbClr val="00B0F0"/>
                </a:solidFill>
              </a:rPr>
              <a:t>noise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A65AB-653E-5D64-D0B2-9001F65D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74" y="1937657"/>
            <a:ext cx="36004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BB77CD9-226F-ECFD-6C19-6CDBC91F20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Examples of Image Enhancement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9AC2-F7B9-5CD1-EAE0-0A507B22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20450"/>
            <a:ext cx="8534400" cy="4324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E5D3-4B31-60E5-B8BC-F27168EB9D53}"/>
              </a:ext>
            </a:extLst>
          </p:cNvPr>
          <p:cNvSpPr txBox="1"/>
          <p:nvPr/>
        </p:nvSpPr>
        <p:spPr>
          <a:xfrm>
            <a:off x="304800" y="5502799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(a) Original image. (b) </a:t>
            </a:r>
            <a:r>
              <a:rPr lang="en-US" sz="1400" dirty="0">
                <a:solidFill>
                  <a:srgbClr val="7030A0"/>
                </a:solidFill>
              </a:rPr>
              <a:t>&amp;</a:t>
            </a:r>
            <a:r>
              <a:rPr lang="en-US" dirty="0">
                <a:solidFill>
                  <a:srgbClr val="7030A0"/>
                </a:solidFill>
              </a:rPr>
              <a:t> (c) Different results of image enhancement.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Note the reduction in fine skin lines in the magnified sections in (b) </a:t>
            </a:r>
            <a:r>
              <a:rPr lang="en-US" sz="1400" dirty="0">
                <a:solidFill>
                  <a:srgbClr val="7030A0"/>
                </a:solidFill>
              </a:rPr>
              <a:t>&amp;</a:t>
            </a:r>
            <a:r>
              <a:rPr lang="en-US" dirty="0">
                <a:solidFill>
                  <a:srgbClr val="7030A0"/>
                </a:solidFill>
              </a:rPr>
              <a:t> 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883B6-D74E-7AFF-09D4-30FD57AFF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3">
            <a:extLst>
              <a:ext uri="{FF2B5EF4-FFF2-40B4-BE49-F238E27FC236}">
                <a16:creationId xmlns:a16="http://schemas.microsoft.com/office/drawing/2014/main" id="{D240BD4B-9DD6-3AB2-262A-55DEA0E261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17917"/>
            <a:ext cx="8229600" cy="5150656"/>
          </a:xfrm>
        </p:spPr>
        <p:txBody>
          <a:bodyPr/>
          <a:lstStyle/>
          <a:p>
            <a:pPr marL="0" indent="0" defTabSz="993775" eaLnBrk="1" hangingPunct="1">
              <a:buNone/>
              <a:tabLst>
                <a:tab pos="2333625" algn="l"/>
              </a:tabLst>
            </a:pPr>
            <a:r>
              <a:rPr lang="en-US" altLang="en-US" sz="2800" dirty="0">
                <a:solidFill>
                  <a:srgbClr val="00B0F0"/>
                </a:solidFill>
              </a:rPr>
              <a:t>Harmonic Mean:</a:t>
            </a:r>
            <a:r>
              <a:rPr lang="en-US" altLang="en-US" sz="2800" dirty="0"/>
              <a:t>:</a:t>
            </a:r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Works </a:t>
            </a:r>
            <a:r>
              <a:rPr lang="en-US" altLang="en-US" sz="2800" dirty="0">
                <a:solidFill>
                  <a:srgbClr val="00B0F0"/>
                </a:solidFill>
              </a:rPr>
              <a:t>well for salt noise</a:t>
            </a:r>
            <a:r>
              <a:rPr lang="en-US" altLang="en-US" sz="2800" dirty="0"/>
              <a:t>, but </a:t>
            </a:r>
            <a:r>
              <a:rPr lang="en-US" altLang="en-US" sz="2800" dirty="0">
                <a:solidFill>
                  <a:srgbClr val="00B0F0"/>
                </a:solidFill>
              </a:rPr>
              <a:t>fails for pepper noise</a:t>
            </a:r>
            <a:r>
              <a:rPr lang="en-US" altLang="en-US" sz="2800" dirty="0"/>
              <a:t>.</a:t>
            </a:r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Also does well for other kinds of noise such as Gaussian noise.</a:t>
            </a: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654B89C7-3CE0-6A80-0C50-619E6F40B8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Restoration</a:t>
            </a:r>
            <a:r>
              <a:rPr lang="en-US" altLang="en-US" sz="3600" kern="0" dirty="0">
                <a:solidFill>
                  <a:srgbClr val="00B0F0"/>
                </a:solidFill>
              </a:rPr>
              <a:t> in the presence of </a:t>
            </a:r>
            <a:r>
              <a:rPr lang="en-US" altLang="en-US" kern="0" dirty="0">
                <a:solidFill>
                  <a:srgbClr val="00B0F0"/>
                </a:solidFill>
              </a:rPr>
              <a:t>noise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0BD2D-45D0-8D2D-211D-12855205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998883"/>
            <a:ext cx="3314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9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3">
            <a:extLst>
              <a:ext uri="{FF2B5EF4-FFF2-40B4-BE49-F238E27FC236}">
                <a16:creationId xmlns:a16="http://schemas.microsoft.com/office/drawing/2014/main" id="{D240BD4B-9DD6-3AB2-262A-55DEA0E261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48906"/>
            <a:ext cx="8229600" cy="5219667"/>
          </a:xfrm>
        </p:spPr>
        <p:txBody>
          <a:bodyPr/>
          <a:lstStyle/>
          <a:p>
            <a:pPr marL="0" indent="0" defTabSz="993775" eaLnBrk="1" hangingPunct="1">
              <a:buNone/>
              <a:tabLst>
                <a:tab pos="2333625" algn="l"/>
              </a:tabLst>
            </a:pPr>
            <a:r>
              <a:rPr lang="en-US" altLang="en-US" sz="2800" dirty="0">
                <a:solidFill>
                  <a:srgbClr val="00B0F0"/>
                </a:solidFill>
              </a:rPr>
              <a:t>Contra-harmonic mean</a:t>
            </a:r>
            <a:r>
              <a:rPr lang="en-US" altLang="en-US" sz="2800" dirty="0"/>
              <a:t>:</a:t>
            </a:r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marL="0" indent="0" defTabSz="993775" eaLnBrk="1" hangingPunct="1">
              <a:buNone/>
              <a:tabLst>
                <a:tab pos="2333625" algn="l"/>
              </a:tabLst>
            </a:pPr>
            <a:endParaRPr lang="en-US" altLang="en-US" sz="2800" dirty="0"/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Q is the order of the filter.</a:t>
            </a:r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Positive values of Q eliminate pepper noise.</a:t>
            </a:r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Negative values of Q eliminate salt noise.</a:t>
            </a:r>
          </a:p>
          <a:p>
            <a:pPr defTabSz="993775" eaLnBrk="1" hangingPunct="1">
              <a:buFont typeface="Wingdings" panose="05000000000000000000" pitchFamily="2" charset="2"/>
              <a:buChar char="Ø"/>
              <a:tabLst>
                <a:tab pos="2333625" algn="l"/>
              </a:tabLst>
            </a:pPr>
            <a:r>
              <a:rPr lang="en-US" altLang="en-US" sz="2800" dirty="0"/>
              <a:t>It cannot eliminate both simultaneously.</a:t>
            </a:r>
          </a:p>
        </p:txBody>
      </p:sp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654B89C7-3CE0-6A80-0C50-619E6F40B8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Restoration</a:t>
            </a:r>
            <a:r>
              <a:rPr lang="en-US" altLang="en-US" sz="3600" kern="0" dirty="0">
                <a:solidFill>
                  <a:srgbClr val="00B0F0"/>
                </a:solidFill>
              </a:rPr>
              <a:t> in the presence of </a:t>
            </a:r>
            <a:r>
              <a:rPr lang="en-US" altLang="en-US" kern="0" dirty="0">
                <a:solidFill>
                  <a:srgbClr val="00B0F0"/>
                </a:solidFill>
              </a:rPr>
              <a:t>noise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D6EF6-A1A4-46F9-19B5-BDBEE4DA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941735"/>
            <a:ext cx="35337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3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4" name="Picture 8">
            <a:extLst>
              <a:ext uri="{FF2B5EF4-FFF2-40B4-BE49-F238E27FC236}">
                <a16:creationId xmlns:a16="http://schemas.microsoft.com/office/drawing/2014/main" id="{2C3306BD-7BF3-14C1-041B-0286257E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3"/>
          <a:stretch>
            <a:fillRect/>
          </a:stretch>
        </p:blipFill>
        <p:spPr bwMode="auto">
          <a:xfrm>
            <a:off x="1827665" y="829809"/>
            <a:ext cx="5488669" cy="528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 descr="Dashed vertical">
            <a:extLst>
              <a:ext uri="{FF2B5EF4-FFF2-40B4-BE49-F238E27FC236}">
                <a16:creationId xmlns:a16="http://schemas.microsoft.com/office/drawing/2014/main" id="{D5BE5E2A-8926-F2FA-0937-21A0C4B757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Removal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C3286-08CF-A5A8-0E86-40D1E06FACC8}"/>
              </a:ext>
            </a:extLst>
          </p:cNvPr>
          <p:cNvSpPr txBox="1"/>
          <p:nvPr/>
        </p:nvSpPr>
        <p:spPr>
          <a:xfrm>
            <a:off x="522514" y="97971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</a:t>
            </a:r>
          </a:p>
          <a:p>
            <a:r>
              <a:rPr lang="en-US" dirty="0"/>
              <a:t>c,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93BCF-C7FB-9E05-BA1B-A64A1DE82C47}"/>
              </a:ext>
            </a:extLst>
          </p:cNvPr>
          <p:cNvSpPr txBox="1"/>
          <p:nvPr/>
        </p:nvSpPr>
        <p:spPr>
          <a:xfrm>
            <a:off x="0" y="61469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a) Original image; b) Image corrupted by Gaussian noise; c) 3x3 arithmetic mean filter; d) 3x3 geometric mean filter (less blurring than AMF, the image is sharper)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>
            <a:extLst>
              <a:ext uri="{FF2B5EF4-FFF2-40B4-BE49-F238E27FC236}">
                <a16:creationId xmlns:a16="http://schemas.microsoft.com/office/drawing/2014/main" id="{0856479C-70A2-0653-7A89-58E2158B07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48905"/>
            <a:ext cx="8229600" cy="5219667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Spatial filters based on ordering the pixel values that make up the neighborhood defined by the filter support.</a:t>
            </a:r>
          </a:p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Useful spatial filters include: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Median filter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Max and min filter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Midpoint filter</a:t>
            </a:r>
          </a:p>
          <a:p>
            <a:pPr marL="941388" lvl="1" indent="-4572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dirty="0"/>
              <a:t>Alpha trimmed mean filter</a:t>
            </a:r>
            <a:endParaRPr lang="en-IE" altLang="en-US" dirty="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55A9B99D-8D81-B49E-9F7E-749F03641E1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Some Other Spatial Filters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Box 5">
            <a:extLst>
              <a:ext uri="{FF2B5EF4-FFF2-40B4-BE49-F238E27FC236}">
                <a16:creationId xmlns:a16="http://schemas.microsoft.com/office/drawing/2014/main" id="{50F75901-A4B2-EB9A-E09D-F3CC5A08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046163"/>
            <a:ext cx="831215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buFontTx/>
              <a:buNone/>
            </a:pPr>
            <a:r>
              <a:rPr lang="en-US" altLang="en-US" dirty="0">
                <a:solidFill>
                  <a:srgbClr val="00B0F0"/>
                </a:solidFill>
              </a:rPr>
              <a:t>Median filter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Excellent at noise removal, without the smoothing effects that can occur with other smoothing filters.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Particularly good when salt and pepper noise is present.</a:t>
            </a: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/>
          </a:p>
        </p:txBody>
      </p:sp>
      <p:graphicFrame>
        <p:nvGraphicFramePr>
          <p:cNvPr id="121861" name="Object 4">
            <a:extLst>
              <a:ext uri="{FF2B5EF4-FFF2-40B4-BE49-F238E27FC236}">
                <a16:creationId xmlns:a16="http://schemas.microsoft.com/office/drawing/2014/main" id="{BEB16A20-DA5C-320A-C496-0489C2590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415940"/>
              </p:ext>
            </p:extLst>
          </p:nvPr>
        </p:nvGraphicFramePr>
        <p:xfrm>
          <a:off x="2388162" y="1954788"/>
          <a:ext cx="4367676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342900" progId="Equation.DSMT4">
                  <p:embed/>
                </p:oleObj>
              </mc:Choice>
              <mc:Fallback>
                <p:oleObj name="Equation" r:id="rId3" imgW="1574800" imgH="342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162" y="1954788"/>
                        <a:ext cx="4367676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EF424D7F-F5D1-5235-8230-44178D4637D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Median Filter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Box 5">
            <a:extLst>
              <a:ext uri="{FF2B5EF4-FFF2-40B4-BE49-F238E27FC236}">
                <a16:creationId xmlns:a16="http://schemas.microsoft.com/office/drawing/2014/main" id="{50F75901-A4B2-EB9A-E09D-F3CC5A08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1046163"/>
            <a:ext cx="831215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buFontTx/>
              <a:buNone/>
            </a:pPr>
            <a:r>
              <a:rPr lang="en-US" altLang="en-US" dirty="0">
                <a:solidFill>
                  <a:srgbClr val="00B0F0"/>
                </a:solidFill>
              </a:rPr>
              <a:t>Median filter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Excellent at noise removal, without the smoothing effects that can occur with other smoothing filters.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Particularly good when salt and pepper noise is present.</a:t>
            </a: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2400" dirty="0"/>
          </a:p>
        </p:txBody>
      </p:sp>
      <p:graphicFrame>
        <p:nvGraphicFramePr>
          <p:cNvPr id="121861" name="Object 4">
            <a:extLst>
              <a:ext uri="{FF2B5EF4-FFF2-40B4-BE49-F238E27FC236}">
                <a16:creationId xmlns:a16="http://schemas.microsoft.com/office/drawing/2014/main" id="{BEB16A20-DA5C-320A-C496-0489C2590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8162" y="1954788"/>
          <a:ext cx="4367676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342900" progId="Equation.DSMT4">
                  <p:embed/>
                </p:oleObj>
              </mc:Choice>
              <mc:Fallback>
                <p:oleObj name="Equation" r:id="rId3" imgW="1574800" imgH="342900" progId="Equation.DSMT4">
                  <p:embed/>
                  <p:pic>
                    <p:nvPicPr>
                      <p:cNvPr id="121861" name="Object 4">
                        <a:extLst>
                          <a:ext uri="{FF2B5EF4-FFF2-40B4-BE49-F238E27FC236}">
                            <a16:creationId xmlns:a16="http://schemas.microsoft.com/office/drawing/2014/main" id="{BEB16A20-DA5C-320A-C496-0489C25902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162" y="1954788"/>
                        <a:ext cx="4367676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EF424D7F-F5D1-5235-8230-44178D4637D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Median Filter</a:t>
            </a:r>
          </a:p>
        </p:txBody>
      </p:sp>
    </p:spTree>
    <p:extLst>
      <p:ext uri="{BB962C8B-B14F-4D97-AF65-F5344CB8AC3E}">
        <p14:creationId xmlns:p14="http://schemas.microsoft.com/office/powerpoint/2010/main" val="36710183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>
            <a:extLst>
              <a:ext uri="{FF2B5EF4-FFF2-40B4-BE49-F238E27FC236}">
                <a16:creationId xmlns:a16="http://schemas.microsoft.com/office/drawing/2014/main" id="{A897E8A1-3A9A-196B-F955-4413E4C1E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38687"/>
            <a:ext cx="8229600" cy="5029886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en-US" dirty="0">
                <a:solidFill>
                  <a:srgbClr val="00B0F0"/>
                </a:solidFill>
              </a:rPr>
              <a:t>Max filter</a:t>
            </a:r>
            <a:r>
              <a:rPr lang="en-IE" altLang="en-US" dirty="0"/>
              <a:t>:</a:t>
            </a:r>
          </a:p>
          <a:p>
            <a:pPr marL="0" indent="0" eaLnBrk="1" hangingPunct="1">
              <a:buFontTx/>
              <a:buNone/>
            </a:pPr>
            <a:endParaRPr lang="en-IE" altLang="en-US" b="1" dirty="0"/>
          </a:p>
          <a:p>
            <a:pPr marL="0" indent="0" eaLnBrk="1" hangingPunct="1">
              <a:buFontTx/>
              <a:buNone/>
            </a:pPr>
            <a:endParaRPr lang="en-IE" altLang="en-US" b="1" dirty="0"/>
          </a:p>
          <a:p>
            <a:pPr marL="0" indent="0" eaLnBrk="1" hangingPunct="1">
              <a:buNone/>
            </a:pPr>
            <a:r>
              <a:rPr lang="en-IE" altLang="en-US" dirty="0">
                <a:solidFill>
                  <a:srgbClr val="00B0F0"/>
                </a:solidFill>
              </a:rPr>
              <a:t>Min filter</a:t>
            </a:r>
            <a:r>
              <a:rPr lang="en-IE" altLang="en-US" dirty="0"/>
              <a:t>:</a:t>
            </a:r>
            <a:endParaRPr lang="en-IE" altLang="en-US" b="1" dirty="0"/>
          </a:p>
          <a:p>
            <a:pPr marL="0" indent="0" eaLnBrk="1" hangingPunct="1">
              <a:buFontTx/>
              <a:buNone/>
            </a:pPr>
            <a:endParaRPr lang="en-IE" altLang="en-US" b="1" dirty="0"/>
          </a:p>
          <a:p>
            <a:pPr marL="0" indent="0" eaLnBrk="1" hangingPunct="1">
              <a:buFontTx/>
              <a:buNone/>
            </a:pPr>
            <a:endParaRPr lang="en-IE" altLang="en-US" b="1" dirty="0"/>
          </a:p>
          <a:p>
            <a:pPr marL="0" indent="0" eaLnBrk="1" hangingPunct="1">
              <a:buFontTx/>
              <a:buNone/>
            </a:pPr>
            <a:r>
              <a:rPr lang="en-US" altLang="en-US" dirty="0"/>
              <a:t>Max filter is good for pepper noise and Min filter is good for salt noise.</a:t>
            </a:r>
            <a:endParaRPr lang="en-IE" altLang="en-US" dirty="0"/>
          </a:p>
        </p:txBody>
      </p:sp>
      <p:graphicFrame>
        <p:nvGraphicFramePr>
          <p:cNvPr id="123908" name="Object 4">
            <a:extLst>
              <a:ext uri="{FF2B5EF4-FFF2-40B4-BE49-F238E27FC236}">
                <a16:creationId xmlns:a16="http://schemas.microsoft.com/office/drawing/2014/main" id="{9128DF06-6462-D026-22E8-C96A03A00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44170"/>
              </p:ext>
            </p:extLst>
          </p:nvPr>
        </p:nvGraphicFramePr>
        <p:xfrm>
          <a:off x="2724490" y="1906815"/>
          <a:ext cx="41195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342900" progId="Equation.3">
                  <p:embed/>
                </p:oleObj>
              </mc:Choice>
              <mc:Fallback>
                <p:oleObj name="Equation" r:id="rId3" imgW="14732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490" y="1906815"/>
                        <a:ext cx="4119563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9" name="Object 5">
            <a:extLst>
              <a:ext uri="{FF2B5EF4-FFF2-40B4-BE49-F238E27FC236}">
                <a16:creationId xmlns:a16="http://schemas.microsoft.com/office/drawing/2014/main" id="{F111C298-DFB3-DBB4-C643-E74A88DD4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203444"/>
              </p:ext>
            </p:extLst>
          </p:nvPr>
        </p:nvGraphicFramePr>
        <p:xfrm>
          <a:off x="2724490" y="3559403"/>
          <a:ext cx="41195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200" imgH="330200" progId="Equation.3">
                  <p:embed/>
                </p:oleObj>
              </mc:Choice>
              <mc:Fallback>
                <p:oleObj name="Equation" r:id="rId5" imgW="14732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490" y="3559403"/>
                        <a:ext cx="41195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3F128C24-3130-ACF1-F4DF-15FD904A8E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Max, Min Filters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>
            <a:extLst>
              <a:ext uri="{FF2B5EF4-FFF2-40B4-BE49-F238E27FC236}">
                <a16:creationId xmlns:a16="http://schemas.microsoft.com/office/drawing/2014/main" id="{C83E4ABC-F8D9-813B-26F0-5DA64A1E9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11481"/>
          <a:stretch/>
        </p:blipFill>
        <p:spPr bwMode="auto">
          <a:xfrm>
            <a:off x="2586036" y="3771891"/>
            <a:ext cx="40798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Rectangle 3">
            <a:extLst>
              <a:ext uri="{FF2B5EF4-FFF2-40B4-BE49-F238E27FC236}">
                <a16:creationId xmlns:a16="http://schemas.microsoft.com/office/drawing/2014/main" id="{094BE334-105A-D02E-6456-0F8760D0CB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792" y="769257"/>
            <a:ext cx="8885208" cy="5399316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en-US" dirty="0">
                <a:solidFill>
                  <a:srgbClr val="00B0F0"/>
                </a:solidFill>
              </a:rPr>
              <a:t>Midpoint filter</a:t>
            </a:r>
            <a:r>
              <a:rPr lang="en-IE" altLang="en-US" dirty="0"/>
              <a:t>:</a:t>
            </a:r>
          </a:p>
          <a:p>
            <a:pPr marL="0" indent="0" eaLnBrk="1" hangingPunct="1">
              <a:buFontTx/>
              <a:buNone/>
            </a:pPr>
            <a:endParaRPr lang="en-IE" altLang="en-US" sz="2000" b="1" dirty="0"/>
          </a:p>
          <a:p>
            <a:pPr marL="0" indent="0" eaLnBrk="1" hangingPunct="1">
              <a:buFontTx/>
              <a:buNone/>
            </a:pPr>
            <a:endParaRPr lang="en-IE" altLang="en-US" sz="1400" b="1" dirty="0"/>
          </a:p>
          <a:p>
            <a:pPr marL="0" indent="0" eaLnBrk="1" hangingPunct="1">
              <a:buFontTx/>
              <a:buNone/>
            </a:pPr>
            <a:endParaRPr lang="en-IE" altLang="en-US" sz="1800" dirty="0"/>
          </a:p>
          <a:p>
            <a:pPr marL="941388" lvl="1" indent="-457200" eaLnBrk="1" hangingPunct="1">
              <a:buFont typeface="Wingdings" panose="05000000000000000000" pitchFamily="2" charset="2"/>
              <a:buChar char="ü"/>
            </a:pPr>
            <a:r>
              <a:rPr lang="en-US" altLang="en-US" dirty="0"/>
              <a:t>Good for random Gaussian and uniform noise</a:t>
            </a:r>
            <a:endParaRPr lang="en-IE" altLang="en-US" dirty="0"/>
          </a:p>
          <a:p>
            <a:pPr marL="0" indent="0" eaLnBrk="1" hangingPunct="1">
              <a:buFontTx/>
              <a:buNone/>
            </a:pPr>
            <a:endParaRPr lang="en-IE" altLang="en-US" sz="2000" dirty="0">
              <a:solidFill>
                <a:srgbClr val="00B0F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en-IE" altLang="en-US" dirty="0">
                <a:solidFill>
                  <a:srgbClr val="00B0F0"/>
                </a:solidFill>
              </a:rPr>
              <a:t>Alpha-trimmed mean filter</a:t>
            </a:r>
            <a:r>
              <a:rPr lang="en-IE" altLang="en-US" dirty="0"/>
              <a:t>:</a:t>
            </a:r>
          </a:p>
          <a:p>
            <a:pPr marL="0" indent="0" eaLnBrk="1" hangingPunct="1">
              <a:buFontTx/>
              <a:buNone/>
            </a:pPr>
            <a:endParaRPr lang="en-IE" altLang="en-US" sz="4800" dirty="0"/>
          </a:p>
          <a:p>
            <a:pPr marL="0" indent="0" eaLnBrk="1" hangingPunct="1">
              <a:buFontTx/>
              <a:buNone/>
            </a:pPr>
            <a:r>
              <a:rPr lang="en-US" altLang="en-US" sz="2400" dirty="0"/>
              <a:t>where d is the number of pixel values excluded at each end of the ordered set, d </a:t>
            </a:r>
            <a:r>
              <a:rPr lang="en-US" sz="2400" b="0" i="0" dirty="0">
                <a:effectLst/>
                <a:latin typeface="Nimbus Roman No9 L"/>
              </a:rPr>
              <a:t>∈ [</a:t>
            </a:r>
            <a:r>
              <a:rPr lang="en-US" altLang="en-US" sz="2400" dirty="0"/>
              <a:t>0, </a:t>
            </a:r>
            <a:r>
              <a:rPr lang="en-US" altLang="en-US" sz="2400" dirty="0" err="1"/>
              <a:t>mn</a:t>
            </a:r>
            <a:r>
              <a:rPr lang="en-US" altLang="en-US" sz="2400" dirty="0"/>
              <a:t> - 1]</a:t>
            </a:r>
          </a:p>
          <a:p>
            <a:pPr marL="0" indent="0" eaLnBrk="1" hangingPunct="1">
              <a:buFontTx/>
              <a:buNone/>
            </a:pPr>
            <a:endParaRPr lang="en-US" altLang="en-US" sz="400" dirty="0"/>
          </a:p>
          <a:p>
            <a:pPr marL="979488" lvl="1" indent="-438150" eaLnBrk="1" hangingPunct="1">
              <a:buFont typeface="Wingdings" panose="05000000000000000000" pitchFamily="2" charset="2"/>
              <a:buChar char="ü"/>
            </a:pPr>
            <a:r>
              <a:rPr lang="en-US" altLang="en-US" dirty="0"/>
              <a:t>Good if there are more than one type of noise</a:t>
            </a:r>
            <a:endParaRPr lang="en-IE" altLang="en-US" dirty="0"/>
          </a:p>
        </p:txBody>
      </p:sp>
      <p:graphicFrame>
        <p:nvGraphicFramePr>
          <p:cNvPr id="125957" name="Object 4">
            <a:extLst>
              <a:ext uri="{FF2B5EF4-FFF2-40B4-BE49-F238E27FC236}">
                <a16:creationId xmlns:a16="http://schemas.microsoft.com/office/drawing/2014/main" id="{527AA86B-A3F5-B33D-1E3D-DC7974905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079449"/>
              </p:ext>
            </p:extLst>
          </p:nvPr>
        </p:nvGraphicFramePr>
        <p:xfrm>
          <a:off x="1684337" y="1314672"/>
          <a:ext cx="58832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05100" imgH="431800" progId="Equation.3">
                  <p:embed/>
                </p:oleObj>
              </mc:Choice>
              <mc:Fallback>
                <p:oleObj name="Equation" r:id="rId4" imgW="27051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7" y="1314672"/>
                        <a:ext cx="58832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19A65A8-C506-DBC7-EFBF-479FE8602B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Midpoint</a:t>
            </a:r>
            <a:r>
              <a:rPr lang="en-US" altLang="en-US" sz="3200" kern="0" dirty="0">
                <a:solidFill>
                  <a:srgbClr val="00B0F0"/>
                </a:solidFill>
              </a:rPr>
              <a:t> &amp; </a:t>
            </a:r>
            <a:r>
              <a:rPr lang="en-US" altLang="en-US" kern="0" dirty="0">
                <a:solidFill>
                  <a:srgbClr val="00B0F0"/>
                </a:solidFill>
              </a:rPr>
              <a:t>Alpha-Trimmed Mean Filters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4" name="Picture 3">
            <a:extLst>
              <a:ext uri="{FF2B5EF4-FFF2-40B4-BE49-F238E27FC236}">
                <a16:creationId xmlns:a16="http://schemas.microsoft.com/office/drawing/2014/main" id="{FCA8A025-A2FF-D57F-F617-76410A45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/>
          <a:stretch>
            <a:fillRect/>
          </a:stretch>
        </p:blipFill>
        <p:spPr bwMode="auto">
          <a:xfrm>
            <a:off x="1773436" y="834059"/>
            <a:ext cx="5597128" cy="537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F65313E6-D778-AF62-BE9F-F9846DF19B9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Removal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7F8DE-8EC4-6385-7D9A-7EBF10E9C186}"/>
              </a:ext>
            </a:extLst>
          </p:cNvPr>
          <p:cNvSpPr txBox="1"/>
          <p:nvPr/>
        </p:nvSpPr>
        <p:spPr>
          <a:xfrm>
            <a:off x="522514" y="97971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</a:t>
            </a:r>
          </a:p>
          <a:p>
            <a:r>
              <a:rPr lang="en-US" dirty="0"/>
              <a:t>c,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49104-631E-4191-873A-AC211F149CF4}"/>
              </a:ext>
            </a:extLst>
          </p:cNvPr>
          <p:cNvSpPr txBox="1"/>
          <p:nvPr/>
        </p:nvSpPr>
        <p:spPr>
          <a:xfrm>
            <a:off x="604159" y="6209164"/>
            <a:ext cx="7984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a) Salt and Pepper; b) 1 pass with a 3x3 median; c) 2 passes with a 3x3 median; d) 3 passes with a 3x3 median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A1E4E8-6183-63ED-BC4D-34DD9AEEE15C}"/>
              </a:ext>
            </a:extLst>
          </p:cNvPr>
          <p:cNvGrpSpPr/>
          <p:nvPr/>
        </p:nvGrpSpPr>
        <p:grpSpPr>
          <a:xfrm>
            <a:off x="1840743" y="783319"/>
            <a:ext cx="5461454" cy="5389336"/>
            <a:chOff x="2127250" y="1497013"/>
            <a:chExt cx="5032375" cy="4872037"/>
          </a:xfrm>
        </p:grpSpPr>
        <p:pic>
          <p:nvPicPr>
            <p:cNvPr id="130052" name="Picture 3">
              <a:extLst>
                <a:ext uri="{FF2B5EF4-FFF2-40B4-BE49-F238E27FC236}">
                  <a16:creationId xmlns:a16="http://schemas.microsoft.com/office/drawing/2014/main" id="{B76E9D19-C1B3-569F-08DE-6974AD618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49"/>
            <a:stretch>
              <a:fillRect/>
            </a:stretch>
          </p:blipFill>
          <p:spPr bwMode="auto">
            <a:xfrm>
              <a:off x="2127250" y="3938588"/>
              <a:ext cx="5032375" cy="2430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053" name="Picture 9">
              <a:extLst>
                <a:ext uri="{FF2B5EF4-FFF2-40B4-BE49-F238E27FC236}">
                  <a16:creationId xmlns:a16="http://schemas.microsoft.com/office/drawing/2014/main" id="{1CB17A0C-2782-BDF7-1D72-FECE46B74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4" r="40025" b="50261"/>
            <a:stretch>
              <a:fillRect/>
            </a:stretch>
          </p:blipFill>
          <p:spPr bwMode="auto">
            <a:xfrm>
              <a:off x="2127250" y="1497013"/>
              <a:ext cx="2533650" cy="2417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055" name="Picture 11">
              <a:extLst>
                <a:ext uri="{FF2B5EF4-FFF2-40B4-BE49-F238E27FC236}">
                  <a16:creationId xmlns:a16="http://schemas.microsoft.com/office/drawing/2014/main" id="{926C98B3-58E9-45CD-CC56-DD36E1936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2" b="49934"/>
            <a:stretch>
              <a:fillRect/>
            </a:stretch>
          </p:blipFill>
          <p:spPr bwMode="auto">
            <a:xfrm>
              <a:off x="4611688" y="1497013"/>
              <a:ext cx="2547937" cy="2433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6EAF1FB4-B55F-9CBF-2222-ADFCA3BDF40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Removal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CEF37-401C-BF9C-5A17-B7E940044C6B}"/>
              </a:ext>
            </a:extLst>
          </p:cNvPr>
          <p:cNvSpPr txBox="1"/>
          <p:nvPr/>
        </p:nvSpPr>
        <p:spPr>
          <a:xfrm>
            <a:off x="522514" y="97971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c</a:t>
            </a:r>
          </a:p>
          <a:p>
            <a:r>
              <a:rPr lang="en-US" dirty="0"/>
              <a:t>b,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4E8B5-CCFB-810A-C366-8C193E5F5359}"/>
              </a:ext>
            </a:extLst>
          </p:cNvPr>
          <p:cNvSpPr txBox="1"/>
          <p:nvPr/>
        </p:nvSpPr>
        <p:spPr>
          <a:xfrm>
            <a:off x="452966" y="6140444"/>
            <a:ext cx="8237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a) Image corrupted by Pepper noise; b) Filtering a) with a 3x3 Max Filter;         c) Image corrupted by Salt noise; d) Filtering c) with a 3x3 Min Filter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9D33495B-5AD8-C81A-059C-49B74E9C7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24951"/>
            <a:ext cx="8229600" cy="4943622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Image enhancement techniques can be divided into </a:t>
            </a:r>
            <a:r>
              <a:rPr lang="en-US" altLang="en-US" sz="2400" dirty="0">
                <a:solidFill>
                  <a:srgbClr val="00B0F0"/>
                </a:solidFill>
              </a:rPr>
              <a:t>two broad categories</a:t>
            </a:r>
            <a:r>
              <a:rPr lang="en-US" altLang="en-US" sz="2400" dirty="0"/>
              <a:t>:</a:t>
            </a:r>
          </a:p>
          <a:p>
            <a:pPr marL="998538" lvl="1" indent="-514350"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B0F0"/>
                </a:solidFill>
              </a:rPr>
              <a:t>Spatial domain methods</a:t>
            </a:r>
            <a:r>
              <a:rPr lang="en-US" altLang="en-US" sz="2000" dirty="0"/>
              <a:t>: operate directly on pixels</a:t>
            </a:r>
          </a:p>
          <a:p>
            <a:pPr marL="998538" lvl="1" indent="-514350"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B0F0"/>
                </a:solidFill>
              </a:rPr>
              <a:t>Frequency domain methods</a:t>
            </a:r>
            <a:r>
              <a:rPr lang="en-US" altLang="en-US" sz="2000" dirty="0"/>
              <a:t>: operate on the Fourier transform of an image</a:t>
            </a: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Two principal categories of spatial domain methods:</a:t>
            </a:r>
          </a:p>
          <a:p>
            <a:pPr marL="998538" lvl="1" indent="-541338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B0F0"/>
                </a:solidFill>
              </a:rPr>
              <a:t>Intensity transformations</a:t>
            </a:r>
            <a:r>
              <a:rPr lang="en-US" altLang="en-US" sz="2000" dirty="0"/>
              <a:t>: operate on single pixels of an image for tasks such as contrast manipulation and image thresholding.</a:t>
            </a:r>
          </a:p>
          <a:p>
            <a:pPr marL="998538" lvl="1" indent="-541338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0B0F0"/>
                </a:solidFill>
              </a:rPr>
              <a:t>Spatial filtering</a:t>
            </a:r>
            <a:r>
              <a:rPr lang="en-US" altLang="en-US" sz="2000" dirty="0"/>
              <a:t>: performs operations on the neighborhood of every pixel in an image.</a:t>
            </a:r>
            <a:endParaRPr lang="en-US" altLang="en-US" sz="2400" dirty="0"/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5CE6E9BC-A59B-6118-8168-8C68F366AEE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About Image Enhancement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0" name="Picture 3">
            <a:extLst>
              <a:ext uri="{FF2B5EF4-FFF2-40B4-BE49-F238E27FC236}">
                <a16:creationId xmlns:a16="http://schemas.microsoft.com/office/drawing/2014/main" id="{4C5881AB-15D0-7E93-EF64-A14BD582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44" y="813705"/>
            <a:ext cx="3738562" cy="53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C4575E77-4D00-4862-98B3-7A3F1D4EBD6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Noise Removal Examples</a:t>
            </a:r>
          </a:p>
          <a:p>
            <a:endParaRPr lang="en-US" altLang="en-US" kern="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AF9ED-85AD-F7DC-9735-1DB70AA62DBD}"/>
              </a:ext>
            </a:extLst>
          </p:cNvPr>
          <p:cNvSpPr txBox="1"/>
          <p:nvPr/>
        </p:nvSpPr>
        <p:spPr>
          <a:xfrm>
            <a:off x="293914" y="296733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d</a:t>
            </a:r>
          </a:p>
          <a:p>
            <a:r>
              <a:rPr lang="en-US" dirty="0"/>
              <a:t>b, e</a:t>
            </a:r>
          </a:p>
          <a:p>
            <a:r>
              <a:rPr lang="en-US" dirty="0"/>
              <a:t>c,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4EDB0-E5F8-1B1A-5141-A0EB27238412}"/>
              </a:ext>
            </a:extLst>
          </p:cNvPr>
          <p:cNvSpPr txBox="1"/>
          <p:nvPr/>
        </p:nvSpPr>
        <p:spPr>
          <a:xfrm>
            <a:off x="5486400" y="944337"/>
            <a:ext cx="323826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Image corrupted by uniform noise;</a:t>
            </a:r>
          </a:p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Filtering a): 5x5 Arithmetic Mean Filter;</a:t>
            </a:r>
          </a:p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Filtering a): 5x5 Median Filter;</a:t>
            </a:r>
          </a:p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Image a) further corrupted by Salt and Pepper noise; </a:t>
            </a:r>
          </a:p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Filtering d): 5x5 Geometric Mean Filter;</a:t>
            </a:r>
          </a:p>
          <a:p>
            <a:pPr marL="342900" indent="-342900">
              <a:spcBef>
                <a:spcPts val="1200"/>
              </a:spcBef>
              <a:buAutoNum type="alphaLcParenR"/>
            </a:pPr>
            <a:r>
              <a:rPr lang="en-US" sz="2000" dirty="0">
                <a:solidFill>
                  <a:srgbClr val="7030A0"/>
                </a:solidFill>
              </a:rPr>
              <a:t>Filtering d): 5x5 Alpha-Trimmed Mean Filter (d=5)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>
            <a:extLst>
              <a:ext uri="{FF2B5EF4-FFF2-40B4-BE49-F238E27FC236}">
                <a16:creationId xmlns:a16="http://schemas.microsoft.com/office/drawing/2014/main" id="{65853F42-372B-C8EB-0D63-F57C440B01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69257"/>
            <a:ext cx="4563374" cy="5399316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Typically arises due to </a:t>
            </a:r>
            <a:r>
              <a:rPr lang="en-US" altLang="en-US" sz="2800" dirty="0">
                <a:solidFill>
                  <a:srgbClr val="00B0F0"/>
                </a:solidFill>
              </a:rPr>
              <a:t>electrical or electromagnetic interference</a:t>
            </a:r>
            <a:r>
              <a:rPr lang="en-US" altLang="en-US" sz="2800" dirty="0"/>
              <a:t>.</a:t>
            </a:r>
          </a:p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Gives rise to </a:t>
            </a:r>
            <a:r>
              <a:rPr lang="en-US" altLang="en-US" sz="2800" dirty="0">
                <a:solidFill>
                  <a:srgbClr val="00B0F0"/>
                </a:solidFill>
              </a:rPr>
              <a:t>regular noise patterns</a:t>
            </a:r>
            <a:r>
              <a:rPr lang="en-US" altLang="en-US" sz="2800" dirty="0"/>
              <a:t> in an image.</a:t>
            </a:r>
          </a:p>
          <a:p>
            <a:pPr marL="457200" indent="-4572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B0F0"/>
                </a:solidFill>
              </a:rPr>
              <a:t>Frequency domain techniques</a:t>
            </a:r>
            <a:r>
              <a:rPr lang="en-US" altLang="en-US" sz="2800" dirty="0"/>
              <a:t> in the Fourier domain are most effective at removing periodic noise.</a:t>
            </a: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7A56677A-512F-3122-2DB2-2691B898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8" b="-401"/>
          <a:stretch>
            <a:fillRect/>
          </a:stretch>
        </p:blipFill>
        <p:spPr bwMode="auto">
          <a:xfrm>
            <a:off x="5358854" y="1168725"/>
            <a:ext cx="3295289" cy="49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D31411E2-74C0-854B-D74D-0792E1C1980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Periodic Noise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9D33495B-5AD8-C81A-059C-49B74E9C7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73191"/>
            <a:ext cx="8229600" cy="4995381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There is no general theory for determining what is `good' image enhancement when it comes to human perception.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When techniques are used as pre-processing tools, quantitative measures can determine which techniques are most appropriate.</a:t>
            </a:r>
          </a:p>
          <a:p>
            <a:pPr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en-US" sz="2400" dirty="0"/>
              <a:t>This course mainly focus on </a:t>
            </a:r>
            <a:r>
              <a:rPr lang="en-US" altLang="en-US" sz="2400" dirty="0">
                <a:solidFill>
                  <a:srgbClr val="00B0F0"/>
                </a:solidFill>
              </a:rPr>
              <a:t>spatial domain techniques</a:t>
            </a:r>
            <a:r>
              <a:rPr lang="en-US" altLang="en-US" sz="2400" dirty="0"/>
              <a:t>.</a:t>
            </a:r>
          </a:p>
        </p:txBody>
      </p:sp>
      <p:sp>
        <p:nvSpPr>
          <p:cNvPr id="2" name="Title 1" descr="Dashed vertical">
            <a:extLst>
              <a:ext uri="{FF2B5EF4-FFF2-40B4-BE49-F238E27FC236}">
                <a16:creationId xmlns:a16="http://schemas.microsoft.com/office/drawing/2014/main" id="{5CE6E9BC-A59B-6118-8168-8C68F366AEE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318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-111" charset="0"/>
                <a:ea typeface="MS PGothic" panose="020B0600070205080204" pitchFamily="34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-111" charset="0"/>
              </a:defRPr>
            </a:lvl9pPr>
          </a:lstStyle>
          <a:p>
            <a:r>
              <a:rPr lang="en-US" altLang="en-US" kern="0" dirty="0">
                <a:solidFill>
                  <a:srgbClr val="00B0F0"/>
                </a:solidFill>
              </a:rPr>
              <a:t>About Image Enhancement</a:t>
            </a:r>
          </a:p>
        </p:txBody>
      </p:sp>
    </p:spTree>
    <p:extLst>
      <p:ext uri="{BB962C8B-B14F-4D97-AF65-F5344CB8AC3E}">
        <p14:creationId xmlns:p14="http://schemas.microsoft.com/office/powerpoint/2010/main" val="3457024463"/>
      </p:ext>
    </p:extLst>
  </p:cSld>
  <p:clrMapOvr>
    <a:masterClrMapping/>
  </p:clrMapOvr>
</p:sld>
</file>

<file path=ppt/theme/theme1.xml><?xml version="1.0" encoding="utf-8"?>
<a:theme xmlns:a="http://schemas.openxmlformats.org/drawingml/2006/main" name="1_BriansTemplate">
  <a:themeElements>
    <a:clrScheme name="1_Brians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rians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</a:defRPr>
        </a:defPPr>
      </a:lstStyle>
    </a:lnDef>
  </a:objectDefaults>
  <a:extraClrSchemeLst>
    <a:extraClrScheme>
      <a:clrScheme name="1_Brians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rians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rians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rians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rians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rians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rians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18113</TotalTime>
  <Words>3684</Words>
  <Application>Microsoft Office PowerPoint</Application>
  <PresentationFormat>On-screen Show (4:3)</PresentationFormat>
  <Paragraphs>623</Paragraphs>
  <Slides>81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ArialMT</vt:lpstr>
      <vt:lpstr>Cambria Math</vt:lpstr>
      <vt:lpstr>Nimbus Roman No9 L</vt:lpstr>
      <vt:lpstr>Times New Roman</vt:lpstr>
      <vt:lpstr>Wingdings</vt:lpstr>
      <vt:lpstr>1_BriansTemplate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Processing: Introduction</dc:title>
  <dc:creator>Brian Mac Namee</dc:creator>
  <cp:lastModifiedBy>Admin</cp:lastModifiedBy>
  <cp:revision>495</cp:revision>
  <dcterms:created xsi:type="dcterms:W3CDTF">2008-02-07T11:01:42Z</dcterms:created>
  <dcterms:modified xsi:type="dcterms:W3CDTF">2022-12-15T21:45:00Z</dcterms:modified>
</cp:coreProperties>
</file>